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66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sh kumar" userId="17eeca1b38105c90" providerId="LiveId" clId="{7C2471EF-FEF0-4729-93D6-09F95CB1AC3C}"/>
    <pc:docChg chg="modSld">
      <pc:chgData name="Nitish kumar" userId="17eeca1b38105c90" providerId="LiveId" clId="{7C2471EF-FEF0-4729-93D6-09F95CB1AC3C}" dt="2025-06-30T15:22:23.493" v="1" actId="20577"/>
      <pc:docMkLst>
        <pc:docMk/>
      </pc:docMkLst>
      <pc:sldChg chg="modSp mod">
        <pc:chgData name="Nitish kumar" userId="17eeca1b38105c90" providerId="LiveId" clId="{7C2471EF-FEF0-4729-93D6-09F95CB1AC3C}" dt="2025-06-30T15:22:23.493" v="1" actId="20577"/>
        <pc:sldMkLst>
          <pc:docMk/>
          <pc:sldMk cId="0" sldId="256"/>
        </pc:sldMkLst>
        <pc:spChg chg="mod">
          <ac:chgData name="Nitish kumar" userId="17eeca1b38105c90" providerId="LiveId" clId="{7C2471EF-FEF0-4729-93D6-09F95CB1AC3C}" dt="2025-06-30T15:22:23.493" v="1" actId="20577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057656"/>
            <a:ext cx="10058400" cy="565861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057656"/>
            <a:ext cx="10058400" cy="19309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548" y="5189219"/>
            <a:ext cx="4372355" cy="1431035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17592" y="5189219"/>
            <a:ext cx="4372355" cy="14310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57655"/>
            <a:ext cx="10058400" cy="565861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4148" y="4142123"/>
            <a:ext cx="8380963" cy="1598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Relationship Id="rId9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jp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12" Type="http://schemas.openxmlformats.org/officeDocument/2006/relationships/image" Target="../media/image7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72.jpg"/><Relationship Id="rId5" Type="http://schemas.openxmlformats.org/officeDocument/2006/relationships/image" Target="../media/image66.jpg"/><Relationship Id="rId10" Type="http://schemas.openxmlformats.org/officeDocument/2006/relationships/image" Target="../media/image71.jpg"/><Relationship Id="rId4" Type="http://schemas.openxmlformats.org/officeDocument/2006/relationships/image" Target="../media/image65.jpg"/><Relationship Id="rId9" Type="http://schemas.openxmlformats.org/officeDocument/2006/relationships/image" Target="../media/image7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jp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12" Type="http://schemas.openxmlformats.org/officeDocument/2006/relationships/image" Target="../media/image8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jpg"/><Relationship Id="rId5" Type="http://schemas.openxmlformats.org/officeDocument/2006/relationships/image" Target="../media/image77.jpg"/><Relationship Id="rId10" Type="http://schemas.openxmlformats.org/officeDocument/2006/relationships/image" Target="../media/image82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Relationship Id="rId14" Type="http://schemas.openxmlformats.org/officeDocument/2006/relationships/image" Target="../media/image8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262" y="3361878"/>
            <a:ext cx="8308340" cy="1598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4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30" dirty="0">
                <a:solidFill>
                  <a:srgbClr val="FFFFFF"/>
                </a:solidFill>
                <a:latin typeface="Calibri"/>
                <a:cs typeface="Calibri"/>
              </a:rPr>
              <a:t>Tic-</a:t>
            </a:r>
            <a:r>
              <a:rPr sz="4400" spc="-5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4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400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400" spc="-5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4400" spc="-120" dirty="0">
                <a:solidFill>
                  <a:srgbClr val="FFFFFF"/>
                </a:solidFill>
                <a:latin typeface="Calibri"/>
                <a:cs typeface="Calibri"/>
              </a:rPr>
              <a:t>Toe</a:t>
            </a:r>
            <a:r>
              <a:rPr sz="4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4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400" spc="-10" dirty="0">
                <a:solidFill>
                  <a:srgbClr val="FFFFFF"/>
                </a:solidFill>
                <a:latin typeface="Calibri"/>
                <a:cs typeface="Calibri"/>
              </a:rPr>
              <a:t>System System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1551" y="5289226"/>
            <a:ext cx="605472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31690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Geek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Coders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	Date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2025.06.30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0387" y="5157215"/>
              <a:ext cx="801624" cy="8016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6116" y="5157215"/>
              <a:ext cx="606551" cy="8016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387" y="2749296"/>
              <a:ext cx="801624" cy="8031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34484" y="2749296"/>
              <a:ext cx="803148" cy="8031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4484" y="5157215"/>
              <a:ext cx="803148" cy="8016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40396" y="2749296"/>
              <a:ext cx="702564" cy="80314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36197" y="3797606"/>
            <a:ext cx="22860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3365" marR="5080" indent="-24130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3.x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Primary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programming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development.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14045" y="6205512"/>
            <a:ext cx="244221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6220" marR="5080" indent="-224154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Exception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Comprehensive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strategies.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6000" y="6092714"/>
            <a:ext cx="24676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I/O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 Ensuring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persistence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logging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states.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0915" y="2231136"/>
            <a:ext cx="423671" cy="34899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7897" y="2267224"/>
            <a:ext cx="126111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Technologies: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0915" y="4637532"/>
            <a:ext cx="423671" cy="34899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18336" y="4673591"/>
            <a:ext cx="213677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50" spc="45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Patterns: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430847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479550" algn="l"/>
              </a:tabLst>
            </a:pPr>
            <a:r>
              <a:rPr sz="3200" dirty="0"/>
              <a:t>Tools</a:t>
            </a:r>
            <a:r>
              <a:rPr sz="3200" spc="-80" dirty="0"/>
              <a:t> </a:t>
            </a:r>
            <a:r>
              <a:rPr sz="3200" spc="-50" dirty="0"/>
              <a:t>&amp;</a:t>
            </a:r>
            <a:r>
              <a:rPr sz="3200" dirty="0"/>
              <a:t>	Technology</a:t>
            </a:r>
            <a:r>
              <a:rPr sz="3200" spc="-140" dirty="0"/>
              <a:t> </a:t>
            </a:r>
            <a:r>
              <a:rPr sz="3200" spc="-20" dirty="0"/>
              <a:t>Used</a:t>
            </a:r>
            <a:endParaRPr sz="3200"/>
          </a:p>
        </p:txBody>
      </p:sp>
      <p:sp>
        <p:nvSpPr>
          <p:cNvPr id="18" name="object 18"/>
          <p:cNvSpPr txBox="1"/>
          <p:nvPr/>
        </p:nvSpPr>
        <p:spPr>
          <a:xfrm>
            <a:off x="816320" y="6091334"/>
            <a:ext cx="232727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Object-Oriented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5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Modular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11780" y="3797606"/>
            <a:ext cx="255651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0380" marR="5080" indent="-488315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NumPy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numerical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operations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r>
              <a:rPr sz="12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handling.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64369" y="3684809"/>
            <a:ext cx="23406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Matplotlib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GUI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visualization,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enhancing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5757" y="2055875"/>
              <a:ext cx="1117600" cy="791210"/>
            </a:xfrm>
            <a:custGeom>
              <a:avLst/>
              <a:gdLst/>
              <a:ahLst/>
              <a:cxnLst/>
              <a:rect l="l" t="t" r="r" b="b"/>
              <a:pathLst>
                <a:path w="1117600" h="791210">
                  <a:moveTo>
                    <a:pt x="257113" y="790956"/>
                  </a:moveTo>
                  <a:lnTo>
                    <a:pt x="190534" y="784526"/>
                  </a:lnTo>
                  <a:lnTo>
                    <a:pt x="135384" y="765238"/>
                  </a:lnTo>
                  <a:lnTo>
                    <a:pt x="90735" y="733377"/>
                  </a:lnTo>
                  <a:lnTo>
                    <a:pt x="55660" y="689229"/>
                  </a:lnTo>
                  <a:lnTo>
                    <a:pt x="29787" y="633281"/>
                  </a:lnTo>
                  <a:lnTo>
                    <a:pt x="12702" y="565689"/>
                  </a:lnTo>
                  <a:lnTo>
                    <a:pt x="7131" y="527723"/>
                  </a:lnTo>
                  <a:lnTo>
                    <a:pt x="3141" y="486989"/>
                  </a:lnTo>
                  <a:lnTo>
                    <a:pt x="741" y="443504"/>
                  </a:lnTo>
                  <a:lnTo>
                    <a:pt x="0" y="400812"/>
                  </a:lnTo>
                  <a:lnTo>
                    <a:pt x="87" y="390144"/>
                  </a:lnTo>
                  <a:lnTo>
                    <a:pt x="740" y="358656"/>
                  </a:lnTo>
                  <a:lnTo>
                    <a:pt x="830" y="354318"/>
                  </a:lnTo>
                  <a:lnTo>
                    <a:pt x="3498" y="313134"/>
                  </a:lnTo>
                  <a:lnTo>
                    <a:pt x="7935" y="273736"/>
                  </a:lnTo>
                  <a:lnTo>
                    <a:pt x="14131" y="236124"/>
                  </a:lnTo>
                  <a:lnTo>
                    <a:pt x="32800" y="168068"/>
                  </a:lnTo>
                  <a:lnTo>
                    <a:pt x="60327" y="110299"/>
                  </a:lnTo>
                  <a:lnTo>
                    <a:pt x="97391" y="63650"/>
                  </a:lnTo>
                  <a:lnTo>
                    <a:pt x="144528" y="28860"/>
                  </a:lnTo>
                  <a:lnTo>
                    <a:pt x="202595" y="7286"/>
                  </a:lnTo>
                  <a:lnTo>
                    <a:pt x="272449" y="0"/>
                  </a:lnTo>
                  <a:lnTo>
                    <a:pt x="307487" y="1677"/>
                  </a:lnTo>
                  <a:lnTo>
                    <a:pt x="368742" y="14640"/>
                  </a:lnTo>
                  <a:lnTo>
                    <a:pt x="418459" y="40409"/>
                  </a:lnTo>
                  <a:lnTo>
                    <a:pt x="458283" y="78414"/>
                  </a:lnTo>
                  <a:lnTo>
                    <a:pt x="462028" y="83819"/>
                  </a:lnTo>
                  <a:lnTo>
                    <a:pt x="266543" y="83819"/>
                  </a:lnTo>
                  <a:lnTo>
                    <a:pt x="242702" y="85357"/>
                  </a:lnTo>
                  <a:lnTo>
                    <a:pt x="202022" y="97254"/>
                  </a:lnTo>
                  <a:lnTo>
                    <a:pt x="170448" y="120668"/>
                  </a:lnTo>
                  <a:lnTo>
                    <a:pt x="145873" y="153348"/>
                  </a:lnTo>
                  <a:lnTo>
                    <a:pt x="127779" y="194653"/>
                  </a:lnTo>
                  <a:lnTo>
                    <a:pt x="115557" y="243335"/>
                  </a:lnTo>
                  <a:lnTo>
                    <a:pt x="108860" y="297656"/>
                  </a:lnTo>
                  <a:lnTo>
                    <a:pt x="108751" y="298753"/>
                  </a:lnTo>
                  <a:lnTo>
                    <a:pt x="106725" y="328195"/>
                  </a:lnTo>
                  <a:lnTo>
                    <a:pt x="105504" y="358656"/>
                  </a:lnTo>
                  <a:lnTo>
                    <a:pt x="105094" y="390144"/>
                  </a:lnTo>
                  <a:lnTo>
                    <a:pt x="105648" y="431650"/>
                  </a:lnTo>
                  <a:lnTo>
                    <a:pt x="107309" y="469880"/>
                  </a:lnTo>
                  <a:lnTo>
                    <a:pt x="113953" y="536543"/>
                  </a:lnTo>
                  <a:lnTo>
                    <a:pt x="125335" y="591264"/>
                  </a:lnTo>
                  <a:lnTo>
                    <a:pt x="141861" y="634841"/>
                  </a:lnTo>
                  <a:lnTo>
                    <a:pt x="163697" y="667631"/>
                  </a:lnTo>
                  <a:lnTo>
                    <a:pt x="206481" y="697545"/>
                  </a:lnTo>
                  <a:lnTo>
                    <a:pt x="263019" y="707136"/>
                  </a:lnTo>
                  <a:lnTo>
                    <a:pt x="451451" y="707136"/>
                  </a:lnTo>
                  <a:lnTo>
                    <a:pt x="432861" y="727579"/>
                  </a:lnTo>
                  <a:lnTo>
                    <a:pt x="385701" y="762285"/>
                  </a:lnTo>
                  <a:lnTo>
                    <a:pt x="327479" y="783800"/>
                  </a:lnTo>
                  <a:lnTo>
                    <a:pt x="293814" y="789168"/>
                  </a:lnTo>
                  <a:lnTo>
                    <a:pt x="257113" y="790956"/>
                  </a:lnTo>
                  <a:close/>
                </a:path>
                <a:path w="1117600" h="791210">
                  <a:moveTo>
                    <a:pt x="451451" y="707136"/>
                  </a:moveTo>
                  <a:lnTo>
                    <a:pt x="263019" y="707136"/>
                  </a:lnTo>
                  <a:lnTo>
                    <a:pt x="279021" y="706528"/>
                  </a:lnTo>
                  <a:lnTo>
                    <a:pt x="294023" y="704564"/>
                  </a:lnTo>
                  <a:lnTo>
                    <a:pt x="333138" y="690687"/>
                  </a:lnTo>
                  <a:lnTo>
                    <a:pt x="364079" y="665988"/>
                  </a:lnTo>
                  <a:lnTo>
                    <a:pt x="387627" y="631657"/>
                  </a:lnTo>
                  <a:lnTo>
                    <a:pt x="404465" y="588883"/>
                  </a:lnTo>
                  <a:lnTo>
                    <a:pt x="416038" y="539217"/>
                  </a:lnTo>
                  <a:lnTo>
                    <a:pt x="422467" y="483108"/>
                  </a:lnTo>
                  <a:lnTo>
                    <a:pt x="424451" y="443504"/>
                  </a:lnTo>
                  <a:lnTo>
                    <a:pt x="425038" y="390144"/>
                  </a:lnTo>
                  <a:lnTo>
                    <a:pt x="424883" y="372826"/>
                  </a:lnTo>
                  <a:lnTo>
                    <a:pt x="424161" y="347668"/>
                  </a:lnTo>
                  <a:lnTo>
                    <a:pt x="424122" y="346305"/>
                  </a:lnTo>
                  <a:lnTo>
                    <a:pt x="422844" y="321248"/>
                  </a:lnTo>
                  <a:lnTo>
                    <a:pt x="421123" y="298753"/>
                  </a:lnTo>
                  <a:lnTo>
                    <a:pt x="421039" y="297656"/>
                  </a:lnTo>
                  <a:lnTo>
                    <a:pt x="415955" y="254627"/>
                  </a:lnTo>
                  <a:lnTo>
                    <a:pt x="408942" y="216884"/>
                  </a:lnTo>
                  <a:lnTo>
                    <a:pt x="394328" y="169936"/>
                  </a:lnTo>
                  <a:lnTo>
                    <a:pt x="374414" y="133695"/>
                  </a:lnTo>
                  <a:lnTo>
                    <a:pt x="339040" y="100988"/>
                  </a:lnTo>
                  <a:lnTo>
                    <a:pt x="293463" y="85760"/>
                  </a:lnTo>
                  <a:lnTo>
                    <a:pt x="266543" y="83819"/>
                  </a:lnTo>
                  <a:lnTo>
                    <a:pt x="462028" y="83819"/>
                  </a:lnTo>
                  <a:lnTo>
                    <a:pt x="488608" y="128493"/>
                  </a:lnTo>
                  <a:lnTo>
                    <a:pt x="510078" y="190254"/>
                  </a:lnTo>
                  <a:lnTo>
                    <a:pt x="523138" y="263515"/>
                  </a:lnTo>
                  <a:lnTo>
                    <a:pt x="527123" y="304252"/>
                  </a:lnTo>
                  <a:lnTo>
                    <a:pt x="529427" y="346305"/>
                  </a:lnTo>
                  <a:lnTo>
                    <a:pt x="529502" y="347668"/>
                  </a:lnTo>
                  <a:lnTo>
                    <a:pt x="530228" y="390144"/>
                  </a:lnTo>
                  <a:lnTo>
                    <a:pt x="530150" y="400812"/>
                  </a:lnTo>
                  <a:lnTo>
                    <a:pt x="529538" y="431650"/>
                  </a:lnTo>
                  <a:lnTo>
                    <a:pt x="529430" y="437087"/>
                  </a:lnTo>
                  <a:lnTo>
                    <a:pt x="526838" y="478464"/>
                  </a:lnTo>
                  <a:lnTo>
                    <a:pt x="522495" y="517877"/>
                  </a:lnTo>
                  <a:lnTo>
                    <a:pt x="508240" y="590582"/>
                  </a:lnTo>
                  <a:lnTo>
                    <a:pt x="485094" y="653382"/>
                  </a:lnTo>
                  <a:lnTo>
                    <a:pt x="452714" y="705747"/>
                  </a:lnTo>
                  <a:lnTo>
                    <a:pt x="451451" y="707136"/>
                  </a:lnTo>
                  <a:close/>
                </a:path>
                <a:path w="1117600" h="791210">
                  <a:moveTo>
                    <a:pt x="702788" y="400335"/>
                  </a:moveTo>
                  <a:lnTo>
                    <a:pt x="691450" y="400335"/>
                  </a:lnTo>
                  <a:lnTo>
                    <a:pt x="683929" y="397859"/>
                  </a:lnTo>
                  <a:lnTo>
                    <a:pt x="672022" y="362997"/>
                  </a:lnTo>
                  <a:lnTo>
                    <a:pt x="672022" y="50768"/>
                  </a:lnTo>
                  <a:lnTo>
                    <a:pt x="692406" y="14632"/>
                  </a:lnTo>
                  <a:lnTo>
                    <a:pt x="707551" y="12191"/>
                  </a:lnTo>
                  <a:lnTo>
                    <a:pt x="1050146" y="12191"/>
                  </a:lnTo>
                  <a:lnTo>
                    <a:pt x="1069786" y="48482"/>
                  </a:lnTo>
                  <a:lnTo>
                    <a:pt x="1069786" y="55816"/>
                  </a:lnTo>
                  <a:lnTo>
                    <a:pt x="1060261" y="96774"/>
                  </a:lnTo>
                  <a:lnTo>
                    <a:pt x="774130" y="100583"/>
                  </a:lnTo>
                  <a:lnTo>
                    <a:pt x="774130" y="316611"/>
                  </a:lnTo>
                  <a:lnTo>
                    <a:pt x="923438" y="316611"/>
                  </a:lnTo>
                  <a:lnTo>
                    <a:pt x="949127" y="321354"/>
                  </a:lnTo>
                  <a:lnTo>
                    <a:pt x="996494" y="336909"/>
                  </a:lnTo>
                  <a:lnTo>
                    <a:pt x="1036005" y="359159"/>
                  </a:lnTo>
                  <a:lnTo>
                    <a:pt x="1067712" y="387878"/>
                  </a:lnTo>
                  <a:lnTo>
                    <a:pt x="1071839" y="393192"/>
                  </a:lnTo>
                  <a:lnTo>
                    <a:pt x="813469" y="393192"/>
                  </a:lnTo>
                  <a:lnTo>
                    <a:pt x="796077" y="393476"/>
                  </a:lnTo>
                  <a:lnTo>
                    <a:pt x="779917" y="394180"/>
                  </a:lnTo>
                  <a:lnTo>
                    <a:pt x="765007" y="395294"/>
                  </a:lnTo>
                  <a:lnTo>
                    <a:pt x="751366" y="396811"/>
                  </a:lnTo>
                  <a:lnTo>
                    <a:pt x="738578" y="398420"/>
                  </a:lnTo>
                  <a:lnTo>
                    <a:pt x="726220" y="399538"/>
                  </a:lnTo>
                  <a:lnTo>
                    <a:pt x="714290" y="400173"/>
                  </a:lnTo>
                  <a:lnTo>
                    <a:pt x="702788" y="400335"/>
                  </a:lnTo>
                  <a:close/>
                </a:path>
                <a:path w="1117600" h="791210">
                  <a:moveTo>
                    <a:pt x="923438" y="316611"/>
                  </a:moveTo>
                  <a:lnTo>
                    <a:pt x="774130" y="316611"/>
                  </a:lnTo>
                  <a:lnTo>
                    <a:pt x="784170" y="315323"/>
                  </a:lnTo>
                  <a:lnTo>
                    <a:pt x="794300" y="314313"/>
                  </a:lnTo>
                  <a:lnTo>
                    <a:pt x="806095" y="313457"/>
                  </a:lnTo>
                  <a:lnTo>
                    <a:pt x="806959" y="313457"/>
                  </a:lnTo>
                  <a:lnTo>
                    <a:pt x="814897" y="313086"/>
                  </a:lnTo>
                  <a:lnTo>
                    <a:pt x="825737" y="312835"/>
                  </a:lnTo>
                  <a:lnTo>
                    <a:pt x="858193" y="312420"/>
                  </a:lnTo>
                  <a:lnTo>
                    <a:pt x="863094" y="312420"/>
                  </a:lnTo>
                  <a:lnTo>
                    <a:pt x="893796" y="313457"/>
                  </a:lnTo>
                  <a:lnTo>
                    <a:pt x="922470" y="316432"/>
                  </a:lnTo>
                  <a:lnTo>
                    <a:pt x="923438" y="316611"/>
                  </a:lnTo>
                  <a:close/>
                </a:path>
                <a:path w="1117600" h="791210">
                  <a:moveTo>
                    <a:pt x="1054678" y="707136"/>
                  </a:moveTo>
                  <a:lnTo>
                    <a:pt x="827375" y="707136"/>
                  </a:lnTo>
                  <a:lnTo>
                    <a:pt x="846839" y="706600"/>
                  </a:lnTo>
                  <a:lnTo>
                    <a:pt x="865499" y="704850"/>
                  </a:lnTo>
                  <a:lnTo>
                    <a:pt x="916339" y="692312"/>
                  </a:lnTo>
                  <a:lnTo>
                    <a:pt x="957487" y="667988"/>
                  </a:lnTo>
                  <a:lnTo>
                    <a:pt x="987705" y="631823"/>
                  </a:lnTo>
                  <a:lnTo>
                    <a:pt x="1005445" y="583180"/>
                  </a:lnTo>
                  <a:lnTo>
                    <a:pt x="1008826" y="542448"/>
                  </a:lnTo>
                  <a:lnTo>
                    <a:pt x="1008111" y="524608"/>
                  </a:lnTo>
                  <a:lnTo>
                    <a:pt x="997301" y="477393"/>
                  </a:lnTo>
                  <a:lnTo>
                    <a:pt x="972990" y="440437"/>
                  </a:lnTo>
                  <a:lnTo>
                    <a:pt x="934615" y="414158"/>
                  </a:lnTo>
                  <a:lnTo>
                    <a:pt x="881420" y="398420"/>
                  </a:lnTo>
                  <a:lnTo>
                    <a:pt x="881200" y="398420"/>
                  </a:lnTo>
                  <a:lnTo>
                    <a:pt x="860820" y="395608"/>
                  </a:lnTo>
                  <a:lnTo>
                    <a:pt x="838024" y="393833"/>
                  </a:lnTo>
                  <a:lnTo>
                    <a:pt x="813469" y="393192"/>
                  </a:lnTo>
                  <a:lnTo>
                    <a:pt x="1071839" y="393192"/>
                  </a:lnTo>
                  <a:lnTo>
                    <a:pt x="1100743" y="442341"/>
                  </a:lnTo>
                  <a:lnTo>
                    <a:pt x="1112958" y="485501"/>
                  </a:lnTo>
                  <a:lnTo>
                    <a:pt x="1115894" y="507813"/>
                  </a:lnTo>
                  <a:lnTo>
                    <a:pt x="1116012" y="508710"/>
                  </a:lnTo>
                  <a:lnTo>
                    <a:pt x="1115741" y="563077"/>
                  </a:lnTo>
                  <a:lnTo>
                    <a:pt x="1105377" y="617980"/>
                  </a:lnTo>
                  <a:lnTo>
                    <a:pt x="1084834" y="665898"/>
                  </a:lnTo>
                  <a:lnTo>
                    <a:pt x="1055506" y="706332"/>
                  </a:lnTo>
                  <a:lnTo>
                    <a:pt x="1054678" y="707136"/>
                  </a:lnTo>
                  <a:close/>
                </a:path>
                <a:path w="1117600" h="791210">
                  <a:moveTo>
                    <a:pt x="830518" y="790956"/>
                  </a:moveTo>
                  <a:lnTo>
                    <a:pt x="779124" y="788183"/>
                  </a:lnTo>
                  <a:lnTo>
                    <a:pt x="732625" y="780419"/>
                  </a:lnTo>
                  <a:lnTo>
                    <a:pt x="694040" y="769978"/>
                  </a:lnTo>
                  <a:lnTo>
                    <a:pt x="654306" y="754475"/>
                  </a:lnTo>
                  <a:lnTo>
                    <a:pt x="644590" y="747998"/>
                  </a:lnTo>
                  <a:lnTo>
                    <a:pt x="641638" y="745331"/>
                  </a:lnTo>
                  <a:lnTo>
                    <a:pt x="639542" y="742759"/>
                  </a:lnTo>
                  <a:lnTo>
                    <a:pt x="637161" y="737997"/>
                  </a:lnTo>
                  <a:lnTo>
                    <a:pt x="636018" y="735139"/>
                  </a:lnTo>
                  <a:lnTo>
                    <a:pt x="635065" y="731710"/>
                  </a:lnTo>
                  <a:lnTo>
                    <a:pt x="634113" y="728472"/>
                  </a:lnTo>
                  <a:lnTo>
                    <a:pt x="633351" y="724185"/>
                  </a:lnTo>
                  <a:lnTo>
                    <a:pt x="632589" y="713994"/>
                  </a:lnTo>
                  <a:lnTo>
                    <a:pt x="632513" y="691669"/>
                  </a:lnTo>
                  <a:lnTo>
                    <a:pt x="632684" y="688086"/>
                  </a:lnTo>
                  <a:lnTo>
                    <a:pt x="646876" y="659987"/>
                  </a:lnTo>
                  <a:lnTo>
                    <a:pt x="653544" y="659987"/>
                  </a:lnTo>
                  <a:lnTo>
                    <a:pt x="659405" y="662368"/>
                  </a:lnTo>
                  <a:lnTo>
                    <a:pt x="662240" y="663987"/>
                  </a:lnTo>
                  <a:lnTo>
                    <a:pt x="667927" y="667321"/>
                  </a:lnTo>
                  <a:lnTo>
                    <a:pt x="674733" y="671107"/>
                  </a:lnTo>
                  <a:lnTo>
                    <a:pt x="712638" y="687554"/>
                  </a:lnTo>
                  <a:lnTo>
                    <a:pt x="753652" y="699516"/>
                  </a:lnTo>
                  <a:lnTo>
                    <a:pt x="805335" y="706600"/>
                  </a:lnTo>
                  <a:lnTo>
                    <a:pt x="801568" y="706600"/>
                  </a:lnTo>
                  <a:lnTo>
                    <a:pt x="827375" y="707136"/>
                  </a:lnTo>
                  <a:lnTo>
                    <a:pt x="1054678" y="707136"/>
                  </a:lnTo>
                  <a:lnTo>
                    <a:pt x="1037592" y="723709"/>
                  </a:lnTo>
                  <a:lnTo>
                    <a:pt x="995991" y="752725"/>
                  </a:lnTo>
                  <a:lnTo>
                    <a:pt x="947104" y="773811"/>
                  </a:lnTo>
                  <a:lnTo>
                    <a:pt x="891669" y="786669"/>
                  </a:lnTo>
                  <a:lnTo>
                    <a:pt x="861808" y="789884"/>
                  </a:lnTo>
                  <a:lnTo>
                    <a:pt x="830518" y="7909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360680" marR="5080" algn="r">
              <a:lnSpc>
                <a:spcPct val="100000"/>
              </a:lnSpc>
              <a:spcBef>
                <a:spcPts val="1010"/>
              </a:spcBef>
            </a:pPr>
            <a:r>
              <a:rPr dirty="0"/>
              <a:t>UI/Output</a:t>
            </a:r>
            <a:r>
              <a:rPr spc="-20" dirty="0"/>
              <a:t> </a:t>
            </a:r>
            <a:r>
              <a:rPr dirty="0"/>
              <a:t>Screenshots</a:t>
            </a:r>
            <a:r>
              <a:rPr spc="-90" dirty="0"/>
              <a:t> </a:t>
            </a:r>
            <a:r>
              <a:rPr dirty="0"/>
              <a:t>&amp;</a:t>
            </a:r>
            <a:r>
              <a:rPr spc="-50" dirty="0"/>
              <a:t> </a:t>
            </a:r>
            <a:r>
              <a:rPr spc="-10" dirty="0"/>
              <a:t>Diagrams</a:t>
            </a:r>
          </a:p>
          <a:p>
            <a:pPr marL="360680" marR="8255" algn="r">
              <a:lnSpc>
                <a:spcPct val="100000"/>
              </a:lnSpc>
              <a:spcBef>
                <a:spcPts val="915"/>
              </a:spcBef>
            </a:pPr>
            <a:r>
              <a:rPr spc="-10" dirty="0"/>
              <a:t>Diagrams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19309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5065776"/>
              <a:ext cx="336803" cy="335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48" y="4354068"/>
              <a:ext cx="336804" cy="336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7403" y="4354068"/>
              <a:ext cx="336803" cy="3368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548" y="5065776"/>
              <a:ext cx="336804" cy="33527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245085" y="508198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5237" y="4384026"/>
            <a:ext cx="193357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Diagram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267" y="437177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4836" y="437177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9650" y="5094244"/>
            <a:ext cx="161798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Mockup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67" y="5083566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5237" y="5094244"/>
            <a:ext cx="182435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60341" y="3463552"/>
            <a:ext cx="581088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UI/Output</a:t>
            </a:r>
            <a:r>
              <a:rPr sz="3200" spc="-135" dirty="0"/>
              <a:t> </a:t>
            </a:r>
            <a:r>
              <a:rPr sz="3200" dirty="0"/>
              <a:t>Screenshots</a:t>
            </a:r>
            <a:r>
              <a:rPr sz="3200" spc="-65" dirty="0"/>
              <a:t> </a:t>
            </a:r>
            <a:r>
              <a:rPr sz="3200" dirty="0"/>
              <a:t>&amp;</a:t>
            </a:r>
            <a:r>
              <a:rPr sz="3200" spc="-95" dirty="0"/>
              <a:t> </a:t>
            </a:r>
            <a:r>
              <a:rPr sz="3200" spc="-10" dirty="0"/>
              <a:t>Diagrams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5659650" y="4384026"/>
            <a:ext cx="145161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Flow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Flowchart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148717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155" dirty="0"/>
              <a:t> </a:t>
            </a:r>
            <a:r>
              <a:rPr spc="-10" dirty="0"/>
              <a:t>Architecture</a:t>
            </a:r>
            <a:r>
              <a:rPr spc="-145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331720"/>
            <a:ext cx="1141730" cy="791210"/>
          </a:xfrm>
          <a:custGeom>
            <a:avLst/>
            <a:gdLst/>
            <a:ahLst/>
            <a:cxnLst/>
            <a:rect l="l" t="t" r="r" b="b"/>
            <a:pathLst>
              <a:path w="1141730" h="791210">
                <a:moveTo>
                  <a:pt x="257113" y="790955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9" y="83820"/>
                </a:lnTo>
                <a:lnTo>
                  <a:pt x="266543" y="83820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7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6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2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5"/>
                </a:lnTo>
                <a:close/>
              </a:path>
              <a:path w="1141730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7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1123" y="298753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20"/>
                </a:lnTo>
                <a:lnTo>
                  <a:pt x="462029" y="83820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41730" h="791210">
                <a:moveTo>
                  <a:pt x="880810" y="790955"/>
                </a:moveTo>
                <a:lnTo>
                  <a:pt x="835638" y="788015"/>
                </a:lnTo>
                <a:lnTo>
                  <a:pt x="796038" y="779145"/>
                </a:lnTo>
                <a:lnTo>
                  <a:pt x="746170" y="755784"/>
                </a:lnTo>
                <a:lnTo>
                  <a:pt x="706932" y="720994"/>
                </a:lnTo>
                <a:lnTo>
                  <a:pt x="677929" y="674862"/>
                </a:lnTo>
                <a:lnTo>
                  <a:pt x="663395" y="638390"/>
                </a:lnTo>
                <a:lnTo>
                  <a:pt x="652341" y="597543"/>
                </a:lnTo>
                <a:lnTo>
                  <a:pt x="644483" y="552784"/>
                </a:lnTo>
                <a:lnTo>
                  <a:pt x="639663" y="504171"/>
                </a:lnTo>
                <a:lnTo>
                  <a:pt x="637303" y="452806"/>
                </a:lnTo>
                <a:lnTo>
                  <a:pt x="637352" y="398704"/>
                </a:lnTo>
                <a:lnTo>
                  <a:pt x="639958" y="350412"/>
                </a:lnTo>
                <a:lnTo>
                  <a:pt x="645521" y="299951"/>
                </a:lnTo>
                <a:lnTo>
                  <a:pt x="654989" y="251308"/>
                </a:lnTo>
                <a:lnTo>
                  <a:pt x="668709" y="204571"/>
                </a:lnTo>
                <a:lnTo>
                  <a:pt x="687218" y="160527"/>
                </a:lnTo>
                <a:lnTo>
                  <a:pt x="710776" y="119613"/>
                </a:lnTo>
                <a:lnTo>
                  <a:pt x="740169" y="83686"/>
                </a:lnTo>
                <a:lnTo>
                  <a:pt x="775654" y="53292"/>
                </a:lnTo>
                <a:lnTo>
                  <a:pt x="817945" y="29146"/>
                </a:lnTo>
                <a:lnTo>
                  <a:pt x="867307" y="11663"/>
                </a:lnTo>
                <a:lnTo>
                  <a:pt x="924561" y="2701"/>
                </a:lnTo>
                <a:lnTo>
                  <a:pt x="956153" y="1524"/>
                </a:lnTo>
                <a:lnTo>
                  <a:pt x="967175" y="1754"/>
                </a:lnTo>
                <a:lnTo>
                  <a:pt x="1011705" y="5749"/>
                </a:lnTo>
                <a:lnTo>
                  <a:pt x="1051290" y="13656"/>
                </a:lnTo>
                <a:lnTo>
                  <a:pt x="1088646" y="27527"/>
                </a:lnTo>
                <a:lnTo>
                  <a:pt x="1103209" y="82295"/>
                </a:lnTo>
                <a:lnTo>
                  <a:pt x="949771" y="82295"/>
                </a:lnTo>
                <a:lnTo>
                  <a:pt x="924806" y="83686"/>
                </a:lnTo>
                <a:lnTo>
                  <a:pt x="923697" y="83686"/>
                </a:lnTo>
                <a:lnTo>
                  <a:pt x="898527" y="88070"/>
                </a:lnTo>
                <a:lnTo>
                  <a:pt x="855198" y="104965"/>
                </a:lnTo>
                <a:lnTo>
                  <a:pt x="818922" y="131623"/>
                </a:lnTo>
                <a:lnTo>
                  <a:pt x="790132" y="165830"/>
                </a:lnTo>
                <a:lnTo>
                  <a:pt x="768213" y="207073"/>
                </a:lnTo>
                <a:lnTo>
                  <a:pt x="752794" y="254317"/>
                </a:lnTo>
                <a:lnTo>
                  <a:pt x="743222" y="305764"/>
                </a:lnTo>
                <a:lnTo>
                  <a:pt x="738805" y="359062"/>
                </a:lnTo>
                <a:lnTo>
                  <a:pt x="738793" y="359282"/>
                </a:lnTo>
                <a:lnTo>
                  <a:pt x="1078498" y="359282"/>
                </a:lnTo>
                <a:lnTo>
                  <a:pt x="1092456" y="373189"/>
                </a:lnTo>
                <a:lnTo>
                  <a:pt x="1104725" y="388837"/>
                </a:lnTo>
                <a:lnTo>
                  <a:pt x="1105525" y="390144"/>
                </a:lnTo>
                <a:lnTo>
                  <a:pt x="899765" y="390144"/>
                </a:lnTo>
                <a:lnTo>
                  <a:pt x="888889" y="390446"/>
                </a:lnTo>
                <a:lnTo>
                  <a:pt x="845205" y="396211"/>
                </a:lnTo>
                <a:lnTo>
                  <a:pt x="803646" y="408289"/>
                </a:lnTo>
                <a:lnTo>
                  <a:pt x="765516" y="425435"/>
                </a:lnTo>
                <a:lnTo>
                  <a:pt x="740602" y="440531"/>
                </a:lnTo>
                <a:lnTo>
                  <a:pt x="741224" y="477235"/>
                </a:lnTo>
                <a:lnTo>
                  <a:pt x="746141" y="541115"/>
                </a:lnTo>
                <a:lnTo>
                  <a:pt x="755839" y="592955"/>
                </a:lnTo>
                <a:lnTo>
                  <a:pt x="770050" y="634245"/>
                </a:lnTo>
                <a:lnTo>
                  <a:pt x="799717" y="677727"/>
                </a:lnTo>
                <a:lnTo>
                  <a:pt x="839798" y="701279"/>
                </a:lnTo>
                <a:lnTo>
                  <a:pt x="871967" y="707836"/>
                </a:lnTo>
                <a:lnTo>
                  <a:pt x="871081" y="707836"/>
                </a:lnTo>
                <a:lnTo>
                  <a:pt x="890335" y="708660"/>
                </a:lnTo>
                <a:lnTo>
                  <a:pt x="1081233" y="708660"/>
                </a:lnTo>
                <a:lnTo>
                  <a:pt x="1078549" y="711993"/>
                </a:lnTo>
                <a:lnTo>
                  <a:pt x="1042200" y="744283"/>
                </a:lnTo>
                <a:lnTo>
                  <a:pt x="997206" y="769429"/>
                </a:lnTo>
                <a:lnTo>
                  <a:pt x="943473" y="785586"/>
                </a:lnTo>
                <a:lnTo>
                  <a:pt x="913262" y="789615"/>
                </a:lnTo>
                <a:lnTo>
                  <a:pt x="880810" y="790955"/>
                </a:lnTo>
                <a:close/>
              </a:path>
              <a:path w="1141730" h="791210">
                <a:moveTo>
                  <a:pt x="1090265" y="109156"/>
                </a:moveTo>
                <a:lnTo>
                  <a:pt x="1082359" y="109156"/>
                </a:lnTo>
                <a:lnTo>
                  <a:pt x="1076454" y="107822"/>
                </a:lnTo>
                <a:lnTo>
                  <a:pt x="1068929" y="104965"/>
                </a:lnTo>
                <a:lnTo>
                  <a:pt x="1062969" y="102870"/>
                </a:lnTo>
                <a:lnTo>
                  <a:pt x="1023971" y="91023"/>
                </a:lnTo>
                <a:lnTo>
                  <a:pt x="978156" y="83438"/>
                </a:lnTo>
                <a:lnTo>
                  <a:pt x="949771" y="82295"/>
                </a:lnTo>
                <a:lnTo>
                  <a:pt x="1103209" y="82295"/>
                </a:lnTo>
                <a:lnTo>
                  <a:pt x="1103117" y="84760"/>
                </a:lnTo>
                <a:lnTo>
                  <a:pt x="1102995" y="88070"/>
                </a:lnTo>
                <a:lnTo>
                  <a:pt x="1102885" y="91023"/>
                </a:lnTo>
                <a:lnTo>
                  <a:pt x="1102838" y="92297"/>
                </a:lnTo>
                <a:lnTo>
                  <a:pt x="1101981" y="96488"/>
                </a:lnTo>
                <a:lnTo>
                  <a:pt x="1100647" y="99631"/>
                </a:lnTo>
                <a:lnTo>
                  <a:pt x="1099314" y="102870"/>
                </a:lnTo>
                <a:lnTo>
                  <a:pt x="1097504" y="105251"/>
                </a:lnTo>
                <a:lnTo>
                  <a:pt x="1095313" y="106775"/>
                </a:lnTo>
                <a:lnTo>
                  <a:pt x="1093123" y="108394"/>
                </a:lnTo>
                <a:lnTo>
                  <a:pt x="1090265" y="109156"/>
                </a:lnTo>
                <a:close/>
              </a:path>
              <a:path w="1141730" h="791210">
                <a:moveTo>
                  <a:pt x="1078498" y="359282"/>
                </a:moveTo>
                <a:lnTo>
                  <a:pt x="738793" y="359282"/>
                </a:lnTo>
                <a:lnTo>
                  <a:pt x="746756" y="354852"/>
                </a:lnTo>
                <a:lnTo>
                  <a:pt x="783419" y="337149"/>
                </a:lnTo>
                <a:lnTo>
                  <a:pt x="827250" y="322128"/>
                </a:lnTo>
                <a:lnTo>
                  <a:pt x="876898" y="311997"/>
                </a:lnTo>
                <a:lnTo>
                  <a:pt x="891304" y="310480"/>
                </a:lnTo>
                <a:lnTo>
                  <a:pt x="891973" y="310480"/>
                </a:lnTo>
                <a:lnTo>
                  <a:pt x="904148" y="309711"/>
                </a:lnTo>
                <a:lnTo>
                  <a:pt x="948363" y="310480"/>
                </a:lnTo>
                <a:lnTo>
                  <a:pt x="1000864" y="318949"/>
                </a:lnTo>
                <a:lnTo>
                  <a:pt x="1043740" y="335631"/>
                </a:lnTo>
                <a:lnTo>
                  <a:pt x="1078277" y="359062"/>
                </a:lnTo>
                <a:lnTo>
                  <a:pt x="1078498" y="359282"/>
                </a:lnTo>
                <a:close/>
              </a:path>
              <a:path w="1141730" h="791210">
                <a:moveTo>
                  <a:pt x="1081233" y="708660"/>
                </a:moveTo>
                <a:lnTo>
                  <a:pt x="890335" y="708660"/>
                </a:lnTo>
                <a:lnTo>
                  <a:pt x="908695" y="707836"/>
                </a:lnTo>
                <a:lnTo>
                  <a:pt x="925768" y="705219"/>
                </a:lnTo>
                <a:lnTo>
                  <a:pt x="969397" y="686867"/>
                </a:lnTo>
                <a:lnTo>
                  <a:pt x="1002254" y="656367"/>
                </a:lnTo>
                <a:lnTo>
                  <a:pt x="1024302" y="617161"/>
                </a:lnTo>
                <a:lnTo>
                  <a:pt x="1035639" y="572261"/>
                </a:lnTo>
                <a:lnTo>
                  <a:pt x="1037782" y="541115"/>
                </a:lnTo>
                <a:lnTo>
                  <a:pt x="1037544" y="531495"/>
                </a:lnTo>
                <a:lnTo>
                  <a:pt x="1037480" y="528923"/>
                </a:lnTo>
                <a:lnTo>
                  <a:pt x="1037369" y="524415"/>
                </a:lnTo>
                <a:lnTo>
                  <a:pt x="1031020" y="478726"/>
                </a:lnTo>
                <a:lnTo>
                  <a:pt x="1015589" y="441422"/>
                </a:lnTo>
                <a:lnTo>
                  <a:pt x="978209" y="406817"/>
                </a:lnTo>
                <a:lnTo>
                  <a:pt x="935817" y="392918"/>
                </a:lnTo>
                <a:lnTo>
                  <a:pt x="899765" y="390144"/>
                </a:lnTo>
                <a:lnTo>
                  <a:pt x="1105525" y="390144"/>
                </a:lnTo>
                <a:lnTo>
                  <a:pt x="1123585" y="424061"/>
                </a:lnTo>
                <a:lnTo>
                  <a:pt x="1135106" y="464388"/>
                </a:lnTo>
                <a:lnTo>
                  <a:pt x="1140716" y="508316"/>
                </a:lnTo>
                <a:lnTo>
                  <a:pt x="1141414" y="531495"/>
                </a:lnTo>
                <a:lnTo>
                  <a:pt x="1140450" y="556553"/>
                </a:lnTo>
                <a:lnTo>
                  <a:pt x="1132735" y="605312"/>
                </a:lnTo>
                <a:lnTo>
                  <a:pt x="1117233" y="651905"/>
                </a:lnTo>
                <a:lnTo>
                  <a:pt x="1093516" y="693405"/>
                </a:lnTo>
                <a:lnTo>
                  <a:pt x="1081233" y="7086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0103" y="3165348"/>
              <a:ext cx="801624" cy="8031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8" y="5492496"/>
              <a:ext cx="8915400" cy="6614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4484" y="3165348"/>
              <a:ext cx="803148" cy="8031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0387" y="3165348"/>
              <a:ext cx="801624" cy="8031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915" y="2231136"/>
              <a:ext cx="423671" cy="3489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860586" y="6395751"/>
            <a:ext cx="229489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Turn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management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state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5897" y="56733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339" y="4093245"/>
            <a:ext cx="202882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4615" marR="5080" indent="-8255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grid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feedback.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69255" y="56733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88953" y="4206043"/>
            <a:ext cx="260350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820" marR="5080" indent="-452755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Color-coded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rendering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clear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understanding.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503" y="4093245"/>
            <a:ext cx="262636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9790" marR="5080" indent="-847725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Matplotlib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GUI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Provides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interactive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display.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0915" y="5049011"/>
            <a:ext cx="423671" cy="34442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17897" y="5083595"/>
            <a:ext cx="121729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Logic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Layer: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8221" y="6395751"/>
            <a:ext cx="256667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TicTacToeGame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Acts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501396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System</a:t>
            </a:r>
            <a:r>
              <a:rPr sz="3200" spc="-95" dirty="0"/>
              <a:t> </a:t>
            </a:r>
            <a:r>
              <a:rPr sz="3200" dirty="0"/>
              <a:t>Architecture</a:t>
            </a:r>
            <a:r>
              <a:rPr sz="3200" spc="-120" dirty="0"/>
              <a:t> </a:t>
            </a:r>
            <a:r>
              <a:rPr sz="3200" spc="-10" dirty="0"/>
              <a:t>Overview</a:t>
            </a:r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3876596" y="6395751"/>
            <a:ext cx="231584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2515" y="56733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0915" y="2638043"/>
            <a:ext cx="423671" cy="34899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18336" y="2267224"/>
            <a:ext cx="1928495" cy="6280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Layered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Design: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Layer: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5757" y="2327148"/>
              <a:ext cx="1134110" cy="791210"/>
            </a:xfrm>
            <a:custGeom>
              <a:avLst/>
              <a:gdLst/>
              <a:ahLst/>
              <a:cxnLst/>
              <a:rect l="l" t="t" r="r" b="b"/>
              <a:pathLst>
                <a:path w="1134110" h="791210">
                  <a:moveTo>
                    <a:pt x="257113" y="790956"/>
                  </a:moveTo>
                  <a:lnTo>
                    <a:pt x="190534" y="784526"/>
                  </a:lnTo>
                  <a:lnTo>
                    <a:pt x="135384" y="765238"/>
                  </a:lnTo>
                  <a:lnTo>
                    <a:pt x="90735" y="733377"/>
                  </a:lnTo>
                  <a:lnTo>
                    <a:pt x="55660" y="689229"/>
                  </a:lnTo>
                  <a:lnTo>
                    <a:pt x="29787" y="633281"/>
                  </a:lnTo>
                  <a:lnTo>
                    <a:pt x="12702" y="565689"/>
                  </a:lnTo>
                  <a:lnTo>
                    <a:pt x="7131" y="527723"/>
                  </a:lnTo>
                  <a:lnTo>
                    <a:pt x="3141" y="486989"/>
                  </a:lnTo>
                  <a:lnTo>
                    <a:pt x="741" y="443504"/>
                  </a:lnTo>
                  <a:lnTo>
                    <a:pt x="0" y="400812"/>
                  </a:lnTo>
                  <a:lnTo>
                    <a:pt x="87" y="390144"/>
                  </a:lnTo>
                  <a:lnTo>
                    <a:pt x="740" y="358656"/>
                  </a:lnTo>
                  <a:lnTo>
                    <a:pt x="830" y="354318"/>
                  </a:lnTo>
                  <a:lnTo>
                    <a:pt x="3498" y="313134"/>
                  </a:lnTo>
                  <a:lnTo>
                    <a:pt x="7935" y="273736"/>
                  </a:lnTo>
                  <a:lnTo>
                    <a:pt x="14131" y="236124"/>
                  </a:lnTo>
                  <a:lnTo>
                    <a:pt x="32800" y="168068"/>
                  </a:lnTo>
                  <a:lnTo>
                    <a:pt x="60327" y="110299"/>
                  </a:lnTo>
                  <a:lnTo>
                    <a:pt x="97391" y="63650"/>
                  </a:lnTo>
                  <a:lnTo>
                    <a:pt x="144528" y="28860"/>
                  </a:lnTo>
                  <a:lnTo>
                    <a:pt x="202595" y="7286"/>
                  </a:lnTo>
                  <a:lnTo>
                    <a:pt x="272449" y="0"/>
                  </a:lnTo>
                  <a:lnTo>
                    <a:pt x="307487" y="1677"/>
                  </a:lnTo>
                  <a:lnTo>
                    <a:pt x="368742" y="14640"/>
                  </a:lnTo>
                  <a:lnTo>
                    <a:pt x="418459" y="40409"/>
                  </a:lnTo>
                  <a:lnTo>
                    <a:pt x="458283" y="78414"/>
                  </a:lnTo>
                  <a:lnTo>
                    <a:pt x="462028" y="83819"/>
                  </a:lnTo>
                  <a:lnTo>
                    <a:pt x="266543" y="83819"/>
                  </a:lnTo>
                  <a:lnTo>
                    <a:pt x="242702" y="85357"/>
                  </a:lnTo>
                  <a:lnTo>
                    <a:pt x="202022" y="97254"/>
                  </a:lnTo>
                  <a:lnTo>
                    <a:pt x="170448" y="120668"/>
                  </a:lnTo>
                  <a:lnTo>
                    <a:pt x="145873" y="153348"/>
                  </a:lnTo>
                  <a:lnTo>
                    <a:pt x="127779" y="194653"/>
                  </a:lnTo>
                  <a:lnTo>
                    <a:pt x="115557" y="243335"/>
                  </a:lnTo>
                  <a:lnTo>
                    <a:pt x="108860" y="297656"/>
                  </a:lnTo>
                  <a:lnTo>
                    <a:pt x="108751" y="298753"/>
                  </a:lnTo>
                  <a:lnTo>
                    <a:pt x="106725" y="328195"/>
                  </a:lnTo>
                  <a:lnTo>
                    <a:pt x="105504" y="358656"/>
                  </a:lnTo>
                  <a:lnTo>
                    <a:pt x="105094" y="390144"/>
                  </a:lnTo>
                  <a:lnTo>
                    <a:pt x="105648" y="431650"/>
                  </a:lnTo>
                  <a:lnTo>
                    <a:pt x="107309" y="469880"/>
                  </a:lnTo>
                  <a:lnTo>
                    <a:pt x="113953" y="536543"/>
                  </a:lnTo>
                  <a:lnTo>
                    <a:pt x="125335" y="591264"/>
                  </a:lnTo>
                  <a:lnTo>
                    <a:pt x="141861" y="634841"/>
                  </a:lnTo>
                  <a:lnTo>
                    <a:pt x="163697" y="667631"/>
                  </a:lnTo>
                  <a:lnTo>
                    <a:pt x="206481" y="697545"/>
                  </a:lnTo>
                  <a:lnTo>
                    <a:pt x="263019" y="707136"/>
                  </a:lnTo>
                  <a:lnTo>
                    <a:pt x="451451" y="707136"/>
                  </a:lnTo>
                  <a:lnTo>
                    <a:pt x="432861" y="727579"/>
                  </a:lnTo>
                  <a:lnTo>
                    <a:pt x="385701" y="762285"/>
                  </a:lnTo>
                  <a:lnTo>
                    <a:pt x="327479" y="783800"/>
                  </a:lnTo>
                  <a:lnTo>
                    <a:pt x="293814" y="789168"/>
                  </a:lnTo>
                  <a:lnTo>
                    <a:pt x="257113" y="790956"/>
                  </a:lnTo>
                  <a:close/>
                </a:path>
                <a:path w="1134110" h="791210">
                  <a:moveTo>
                    <a:pt x="451451" y="707136"/>
                  </a:moveTo>
                  <a:lnTo>
                    <a:pt x="263019" y="707136"/>
                  </a:lnTo>
                  <a:lnTo>
                    <a:pt x="279021" y="706528"/>
                  </a:lnTo>
                  <a:lnTo>
                    <a:pt x="294023" y="704564"/>
                  </a:lnTo>
                  <a:lnTo>
                    <a:pt x="333138" y="690687"/>
                  </a:lnTo>
                  <a:lnTo>
                    <a:pt x="364079" y="665988"/>
                  </a:lnTo>
                  <a:lnTo>
                    <a:pt x="387627" y="631657"/>
                  </a:lnTo>
                  <a:lnTo>
                    <a:pt x="404465" y="588883"/>
                  </a:lnTo>
                  <a:lnTo>
                    <a:pt x="416038" y="539217"/>
                  </a:lnTo>
                  <a:lnTo>
                    <a:pt x="422467" y="483108"/>
                  </a:lnTo>
                  <a:lnTo>
                    <a:pt x="424451" y="443504"/>
                  </a:lnTo>
                  <a:lnTo>
                    <a:pt x="425038" y="390144"/>
                  </a:lnTo>
                  <a:lnTo>
                    <a:pt x="424883" y="372826"/>
                  </a:lnTo>
                  <a:lnTo>
                    <a:pt x="424161" y="347668"/>
                  </a:lnTo>
                  <a:lnTo>
                    <a:pt x="424122" y="346305"/>
                  </a:lnTo>
                  <a:lnTo>
                    <a:pt x="422844" y="321248"/>
                  </a:lnTo>
                  <a:lnTo>
                    <a:pt x="421123" y="298753"/>
                  </a:lnTo>
                  <a:lnTo>
                    <a:pt x="421039" y="297656"/>
                  </a:lnTo>
                  <a:lnTo>
                    <a:pt x="415955" y="254627"/>
                  </a:lnTo>
                  <a:lnTo>
                    <a:pt x="408942" y="216884"/>
                  </a:lnTo>
                  <a:lnTo>
                    <a:pt x="394328" y="169936"/>
                  </a:lnTo>
                  <a:lnTo>
                    <a:pt x="374414" y="133695"/>
                  </a:lnTo>
                  <a:lnTo>
                    <a:pt x="339040" y="100988"/>
                  </a:lnTo>
                  <a:lnTo>
                    <a:pt x="293463" y="85760"/>
                  </a:lnTo>
                  <a:lnTo>
                    <a:pt x="266543" y="83819"/>
                  </a:lnTo>
                  <a:lnTo>
                    <a:pt x="462028" y="83819"/>
                  </a:lnTo>
                  <a:lnTo>
                    <a:pt x="488608" y="128493"/>
                  </a:lnTo>
                  <a:lnTo>
                    <a:pt x="510078" y="190254"/>
                  </a:lnTo>
                  <a:lnTo>
                    <a:pt x="523138" y="263515"/>
                  </a:lnTo>
                  <a:lnTo>
                    <a:pt x="527123" y="304252"/>
                  </a:lnTo>
                  <a:lnTo>
                    <a:pt x="529427" y="346305"/>
                  </a:lnTo>
                  <a:lnTo>
                    <a:pt x="529502" y="347668"/>
                  </a:lnTo>
                  <a:lnTo>
                    <a:pt x="530228" y="390144"/>
                  </a:lnTo>
                  <a:lnTo>
                    <a:pt x="530150" y="400812"/>
                  </a:lnTo>
                  <a:lnTo>
                    <a:pt x="529538" y="431650"/>
                  </a:lnTo>
                  <a:lnTo>
                    <a:pt x="529430" y="437087"/>
                  </a:lnTo>
                  <a:lnTo>
                    <a:pt x="526838" y="478464"/>
                  </a:lnTo>
                  <a:lnTo>
                    <a:pt x="522495" y="517877"/>
                  </a:lnTo>
                  <a:lnTo>
                    <a:pt x="508240" y="590582"/>
                  </a:lnTo>
                  <a:lnTo>
                    <a:pt x="485094" y="653382"/>
                  </a:lnTo>
                  <a:lnTo>
                    <a:pt x="452714" y="705747"/>
                  </a:lnTo>
                  <a:lnTo>
                    <a:pt x="451451" y="707136"/>
                  </a:lnTo>
                  <a:close/>
                </a:path>
                <a:path w="1134110" h="791210">
                  <a:moveTo>
                    <a:pt x="795169" y="783121"/>
                  </a:moveTo>
                  <a:lnTo>
                    <a:pt x="768570" y="783121"/>
                  </a:lnTo>
                  <a:lnTo>
                    <a:pt x="761560" y="782853"/>
                  </a:lnTo>
                  <a:lnTo>
                    <a:pt x="762232" y="782853"/>
                  </a:lnTo>
                  <a:lnTo>
                    <a:pt x="755658" y="782371"/>
                  </a:lnTo>
                  <a:lnTo>
                    <a:pt x="749461" y="781621"/>
                  </a:lnTo>
                  <a:lnTo>
                    <a:pt x="741936" y="780478"/>
                  </a:lnTo>
                  <a:lnTo>
                    <a:pt x="736507" y="778668"/>
                  </a:lnTo>
                  <a:lnTo>
                    <a:pt x="733078" y="776001"/>
                  </a:lnTo>
                  <a:lnTo>
                    <a:pt x="729744" y="773525"/>
                  </a:lnTo>
                  <a:lnTo>
                    <a:pt x="728220" y="770382"/>
                  </a:lnTo>
                  <a:lnTo>
                    <a:pt x="728982" y="762857"/>
                  </a:lnTo>
                  <a:lnTo>
                    <a:pt x="730411" y="758380"/>
                  </a:lnTo>
                  <a:lnTo>
                    <a:pt x="732792" y="753141"/>
                  </a:lnTo>
                  <a:lnTo>
                    <a:pt x="1023876" y="102107"/>
                  </a:lnTo>
                  <a:lnTo>
                    <a:pt x="647311" y="102107"/>
                  </a:lnTo>
                  <a:lnTo>
                    <a:pt x="632398" y="56864"/>
                  </a:lnTo>
                  <a:lnTo>
                    <a:pt x="632398" y="49434"/>
                  </a:lnTo>
                  <a:lnTo>
                    <a:pt x="648210" y="13239"/>
                  </a:lnTo>
                  <a:lnTo>
                    <a:pt x="651353" y="12287"/>
                  </a:lnTo>
                  <a:lnTo>
                    <a:pt x="1108458" y="12287"/>
                  </a:lnTo>
                  <a:lnTo>
                    <a:pt x="1126936" y="21240"/>
                  </a:lnTo>
                  <a:lnTo>
                    <a:pt x="1129127" y="24860"/>
                  </a:lnTo>
                  <a:lnTo>
                    <a:pt x="1130842" y="29337"/>
                  </a:lnTo>
                  <a:lnTo>
                    <a:pt x="1131985" y="34861"/>
                  </a:lnTo>
                  <a:lnTo>
                    <a:pt x="1133223" y="40481"/>
                  </a:lnTo>
                  <a:lnTo>
                    <a:pt x="1133794" y="47625"/>
                  </a:lnTo>
                  <a:lnTo>
                    <a:pt x="1133794" y="63531"/>
                  </a:lnTo>
                  <a:lnTo>
                    <a:pt x="1128175" y="102869"/>
                  </a:lnTo>
                  <a:lnTo>
                    <a:pt x="1126365" y="107823"/>
                  </a:lnTo>
                  <a:lnTo>
                    <a:pt x="1124650" y="112776"/>
                  </a:lnTo>
                  <a:lnTo>
                    <a:pt x="1122555" y="118014"/>
                  </a:lnTo>
                  <a:lnTo>
                    <a:pt x="1120078" y="123539"/>
                  </a:lnTo>
                  <a:lnTo>
                    <a:pt x="843282" y="760285"/>
                  </a:lnTo>
                  <a:lnTo>
                    <a:pt x="841377" y="765048"/>
                  </a:lnTo>
                  <a:lnTo>
                    <a:pt x="838900" y="768953"/>
                  </a:lnTo>
                  <a:lnTo>
                    <a:pt x="835852" y="771906"/>
                  </a:lnTo>
                  <a:lnTo>
                    <a:pt x="832900" y="774954"/>
                  </a:lnTo>
                  <a:lnTo>
                    <a:pt x="829185" y="777335"/>
                  </a:lnTo>
                  <a:lnTo>
                    <a:pt x="820041" y="780764"/>
                  </a:lnTo>
                  <a:lnTo>
                    <a:pt x="814231" y="781907"/>
                  </a:lnTo>
                  <a:lnTo>
                    <a:pt x="808426" y="782371"/>
                  </a:lnTo>
                  <a:lnTo>
                    <a:pt x="808704" y="782371"/>
                  </a:lnTo>
                  <a:lnTo>
                    <a:pt x="801427" y="782853"/>
                  </a:lnTo>
                  <a:lnTo>
                    <a:pt x="795169" y="7831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2308860">
              <a:lnSpc>
                <a:spcPct val="100000"/>
              </a:lnSpc>
              <a:spcBef>
                <a:spcPts val="100"/>
              </a:spcBef>
            </a:pPr>
            <a:r>
              <a:rPr dirty="0"/>
              <a:t>Implementation</a:t>
            </a:r>
            <a:r>
              <a:rPr spc="-25" dirty="0"/>
              <a:t> </a:t>
            </a:r>
            <a:r>
              <a:rPr spc="-10" dirty="0"/>
              <a:t>Highlights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4943855"/>
              <a:ext cx="336803" cy="3368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48" y="3694176"/>
              <a:ext cx="336804" cy="3352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7403" y="3694176"/>
              <a:ext cx="336803" cy="335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37403" y="5804915"/>
              <a:ext cx="336803" cy="336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548" y="2833115"/>
              <a:ext cx="336804" cy="3368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548" y="4943855"/>
              <a:ext cx="336804" cy="336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548" y="5804915"/>
              <a:ext cx="336804" cy="3368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37403" y="2833115"/>
              <a:ext cx="336803" cy="3368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59650" y="3690883"/>
            <a:ext cx="373634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dependencies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efficiently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optimal performance.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5085" y="496311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0915" y="4334255"/>
            <a:ext cx="423671" cy="35204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18336" y="4371878"/>
            <a:ext cx="127381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Achievements: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2267" y="3711940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0915" y="6449567"/>
            <a:ext cx="423671" cy="26669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17897" y="6484096"/>
            <a:ext cx="131762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Innovation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Aspects: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237" y="5803228"/>
            <a:ext cx="380365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Persistent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timestamp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tracking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revisit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past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games.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237" y="3836920"/>
            <a:ext cx="378206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Single-class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modular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organized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structure.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0915" y="2231136"/>
            <a:ext cx="423671" cy="34899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18336" y="2267224"/>
            <a:ext cx="122237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Metrics: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441261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Implementation</a:t>
            </a:r>
            <a:r>
              <a:rPr sz="3200" spc="-65" dirty="0"/>
              <a:t> </a:t>
            </a:r>
            <a:r>
              <a:rPr sz="3200" spc="-10" dirty="0"/>
              <a:t>Highlights</a:t>
            </a:r>
            <a:endParaRPr sz="3200"/>
          </a:p>
        </p:txBody>
      </p:sp>
      <p:sp>
        <p:nvSpPr>
          <p:cNvPr id="25" name="object 25"/>
          <p:cNvSpPr txBox="1"/>
          <p:nvPr/>
        </p:nvSpPr>
        <p:spPr>
          <a:xfrm>
            <a:off x="5245085" y="3711940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59650" y="2836069"/>
            <a:ext cx="3237865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well-structured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specific functionalities.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45085" y="582415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2267" y="285693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95237" y="4942163"/>
            <a:ext cx="360489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feedback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enhance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82267" y="496311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2267" y="582415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5237" y="2836069"/>
            <a:ext cx="3393440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317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lines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clean,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documented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clarity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maintainability.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59650" y="5803228"/>
            <a:ext cx="3542029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Cross-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platform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compatibility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accessibility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diverse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users.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59650" y="4942163"/>
            <a:ext cx="3551554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maintain game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integrity.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45085" y="285693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588137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331720"/>
            <a:ext cx="1140460" cy="791210"/>
          </a:xfrm>
          <a:custGeom>
            <a:avLst/>
            <a:gdLst/>
            <a:ahLst/>
            <a:cxnLst/>
            <a:rect l="l" t="t" r="r" b="b"/>
            <a:pathLst>
              <a:path w="1140460" h="791210">
                <a:moveTo>
                  <a:pt x="257113" y="790955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9" y="83820"/>
                </a:lnTo>
                <a:lnTo>
                  <a:pt x="266543" y="83820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7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6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2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5"/>
                </a:lnTo>
                <a:close/>
              </a:path>
              <a:path w="1140460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7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1123" y="298753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20"/>
                </a:lnTo>
                <a:lnTo>
                  <a:pt x="462029" y="83820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40460" h="791210">
                <a:moveTo>
                  <a:pt x="874810" y="790955"/>
                </a:moveTo>
                <a:lnTo>
                  <a:pt x="843191" y="790115"/>
                </a:lnTo>
                <a:lnTo>
                  <a:pt x="845033" y="790115"/>
                </a:lnTo>
                <a:lnTo>
                  <a:pt x="818517" y="787872"/>
                </a:lnTo>
                <a:lnTo>
                  <a:pt x="768511" y="778573"/>
                </a:lnTo>
                <a:lnTo>
                  <a:pt x="725160" y="763226"/>
                </a:lnTo>
                <a:lnTo>
                  <a:pt x="688882" y="741806"/>
                </a:lnTo>
                <a:lnTo>
                  <a:pt x="660033" y="714660"/>
                </a:lnTo>
                <a:lnTo>
                  <a:pt x="638971" y="681799"/>
                </a:lnTo>
                <a:lnTo>
                  <a:pt x="626064" y="643651"/>
                </a:lnTo>
                <a:lnTo>
                  <a:pt x="621730" y="600360"/>
                </a:lnTo>
                <a:lnTo>
                  <a:pt x="622479" y="582700"/>
                </a:lnTo>
                <a:lnTo>
                  <a:pt x="633637" y="533971"/>
                </a:lnTo>
                <a:lnTo>
                  <a:pt x="657425" y="491229"/>
                </a:lnTo>
                <a:lnTo>
                  <a:pt x="692846" y="453461"/>
                </a:lnTo>
                <a:lnTo>
                  <a:pt x="739913" y="419320"/>
                </a:lnTo>
                <a:lnTo>
                  <a:pt x="776814" y="398031"/>
                </a:lnTo>
                <a:lnTo>
                  <a:pt x="796800" y="387762"/>
                </a:lnTo>
                <a:lnTo>
                  <a:pt x="779585" y="378490"/>
                </a:lnTo>
                <a:lnTo>
                  <a:pt x="734030" y="348996"/>
                </a:lnTo>
                <a:lnTo>
                  <a:pt x="697758" y="316259"/>
                </a:lnTo>
                <a:lnTo>
                  <a:pt x="671034" y="279606"/>
                </a:lnTo>
                <a:lnTo>
                  <a:pt x="654708" y="239131"/>
                </a:lnTo>
                <a:lnTo>
                  <a:pt x="649924" y="210550"/>
                </a:lnTo>
                <a:lnTo>
                  <a:pt x="649889" y="210265"/>
                </a:lnTo>
                <a:lnTo>
                  <a:pt x="649784" y="209413"/>
                </a:lnTo>
                <a:lnTo>
                  <a:pt x="649170" y="193839"/>
                </a:lnTo>
                <a:lnTo>
                  <a:pt x="649162" y="193643"/>
                </a:lnTo>
                <a:lnTo>
                  <a:pt x="652806" y="154614"/>
                </a:lnTo>
                <a:lnTo>
                  <a:pt x="663736" y="118014"/>
                </a:lnTo>
                <a:lnTo>
                  <a:pt x="693833" y="70182"/>
                </a:lnTo>
                <a:lnTo>
                  <a:pt x="723252" y="44145"/>
                </a:lnTo>
                <a:lnTo>
                  <a:pt x="760620" y="23505"/>
                </a:lnTo>
                <a:lnTo>
                  <a:pt x="805969" y="8612"/>
                </a:lnTo>
                <a:lnTo>
                  <a:pt x="859568" y="928"/>
                </a:lnTo>
                <a:lnTo>
                  <a:pt x="861003" y="928"/>
                </a:lnTo>
                <a:lnTo>
                  <a:pt x="888145" y="0"/>
                </a:lnTo>
                <a:lnTo>
                  <a:pt x="942437" y="3571"/>
                </a:lnTo>
                <a:lnTo>
                  <a:pt x="988729" y="14001"/>
                </a:lnTo>
                <a:lnTo>
                  <a:pt x="1027448" y="30503"/>
                </a:lnTo>
                <a:lnTo>
                  <a:pt x="1071669" y="64613"/>
                </a:lnTo>
                <a:lnTo>
                  <a:pt x="1083358" y="79247"/>
                </a:lnTo>
                <a:lnTo>
                  <a:pt x="880906" y="79247"/>
                </a:lnTo>
                <a:lnTo>
                  <a:pt x="850903" y="81124"/>
                </a:lnTo>
                <a:lnTo>
                  <a:pt x="802507" y="95736"/>
                </a:lnTo>
                <a:lnTo>
                  <a:pt x="769877" y="124265"/>
                </a:lnTo>
                <a:lnTo>
                  <a:pt x="753324" y="164224"/>
                </a:lnTo>
                <a:lnTo>
                  <a:pt x="751270" y="188118"/>
                </a:lnTo>
                <a:lnTo>
                  <a:pt x="751770" y="199548"/>
                </a:lnTo>
                <a:lnTo>
                  <a:pt x="753001" y="208573"/>
                </a:lnTo>
                <a:lnTo>
                  <a:pt x="753116" y="209413"/>
                </a:lnTo>
                <a:lnTo>
                  <a:pt x="753232" y="210265"/>
                </a:lnTo>
                <a:lnTo>
                  <a:pt x="769487" y="250697"/>
                </a:lnTo>
                <a:lnTo>
                  <a:pt x="803253" y="286702"/>
                </a:lnTo>
                <a:lnTo>
                  <a:pt x="840284" y="312421"/>
                </a:lnTo>
                <a:lnTo>
                  <a:pt x="888049" y="339089"/>
                </a:lnTo>
                <a:lnTo>
                  <a:pt x="1023865" y="339089"/>
                </a:lnTo>
                <a:lnTo>
                  <a:pt x="1013017" y="347198"/>
                </a:lnTo>
                <a:lnTo>
                  <a:pt x="997730" y="357520"/>
                </a:lnTo>
                <a:lnTo>
                  <a:pt x="981442" y="367486"/>
                </a:lnTo>
                <a:lnTo>
                  <a:pt x="964154" y="377094"/>
                </a:lnTo>
                <a:lnTo>
                  <a:pt x="984655" y="387596"/>
                </a:lnTo>
                <a:lnTo>
                  <a:pt x="1004004" y="398240"/>
                </a:lnTo>
                <a:lnTo>
                  <a:pt x="1022193" y="409027"/>
                </a:lnTo>
                <a:lnTo>
                  <a:pt x="1039211" y="419957"/>
                </a:lnTo>
                <a:lnTo>
                  <a:pt x="1049159" y="427005"/>
                </a:lnTo>
                <a:lnTo>
                  <a:pt x="873667" y="427005"/>
                </a:lnTo>
                <a:lnTo>
                  <a:pt x="855538" y="436274"/>
                </a:lnTo>
                <a:lnTo>
                  <a:pt x="808135" y="463867"/>
                </a:lnTo>
                <a:lnTo>
                  <a:pt x="771541" y="492250"/>
                </a:lnTo>
                <a:lnTo>
                  <a:pt x="746008" y="522136"/>
                </a:lnTo>
                <a:lnTo>
                  <a:pt x="727785" y="565737"/>
                </a:lnTo>
                <a:lnTo>
                  <a:pt x="727709" y="566043"/>
                </a:lnTo>
                <a:lnTo>
                  <a:pt x="725949" y="578292"/>
                </a:lnTo>
                <a:lnTo>
                  <a:pt x="725362" y="591026"/>
                </a:lnTo>
                <a:lnTo>
                  <a:pt x="727827" y="618298"/>
                </a:lnTo>
                <a:lnTo>
                  <a:pt x="747544" y="662914"/>
                </a:lnTo>
                <a:lnTo>
                  <a:pt x="786941" y="694080"/>
                </a:lnTo>
                <a:lnTo>
                  <a:pt x="813749" y="703849"/>
                </a:lnTo>
                <a:lnTo>
                  <a:pt x="813558" y="703849"/>
                </a:lnTo>
                <a:lnTo>
                  <a:pt x="845709" y="709779"/>
                </a:lnTo>
                <a:lnTo>
                  <a:pt x="845463" y="709779"/>
                </a:lnTo>
                <a:lnTo>
                  <a:pt x="882525" y="711707"/>
                </a:lnTo>
                <a:lnTo>
                  <a:pt x="1096422" y="711707"/>
                </a:lnTo>
                <a:lnTo>
                  <a:pt x="1086449" y="722972"/>
                </a:lnTo>
                <a:lnTo>
                  <a:pt x="1052874" y="749636"/>
                </a:lnTo>
                <a:lnTo>
                  <a:pt x="1011440" y="769820"/>
                </a:lnTo>
                <a:lnTo>
                  <a:pt x="962236" y="783361"/>
                </a:lnTo>
                <a:lnTo>
                  <a:pt x="905761" y="790115"/>
                </a:lnTo>
                <a:lnTo>
                  <a:pt x="874810" y="790955"/>
                </a:lnTo>
                <a:close/>
              </a:path>
              <a:path w="1140460" h="791210">
                <a:moveTo>
                  <a:pt x="1023865" y="339089"/>
                </a:moveTo>
                <a:lnTo>
                  <a:pt x="888049" y="339089"/>
                </a:lnTo>
                <a:lnTo>
                  <a:pt x="916233" y="323302"/>
                </a:lnTo>
                <a:lnTo>
                  <a:pt x="940925" y="306657"/>
                </a:lnTo>
                <a:lnTo>
                  <a:pt x="979870" y="270795"/>
                </a:lnTo>
                <a:lnTo>
                  <a:pt x="1003873" y="231421"/>
                </a:lnTo>
                <a:lnTo>
                  <a:pt x="1011874" y="188118"/>
                </a:lnTo>
                <a:lnTo>
                  <a:pt x="1011463" y="178784"/>
                </a:lnTo>
                <a:lnTo>
                  <a:pt x="1011339" y="175974"/>
                </a:lnTo>
                <a:lnTo>
                  <a:pt x="998501" y="133256"/>
                </a:lnTo>
                <a:lnTo>
                  <a:pt x="969274" y="101774"/>
                </a:lnTo>
                <a:lnTo>
                  <a:pt x="924197" y="83520"/>
                </a:lnTo>
                <a:lnTo>
                  <a:pt x="910251" y="81124"/>
                </a:lnTo>
                <a:lnTo>
                  <a:pt x="909974" y="81124"/>
                </a:lnTo>
                <a:lnTo>
                  <a:pt x="896193" y="79767"/>
                </a:lnTo>
                <a:lnTo>
                  <a:pt x="880906" y="79247"/>
                </a:lnTo>
                <a:lnTo>
                  <a:pt x="1083358" y="79247"/>
                </a:lnTo>
                <a:lnTo>
                  <a:pt x="1105145" y="125420"/>
                </a:lnTo>
                <a:lnTo>
                  <a:pt x="1112240" y="173816"/>
                </a:lnTo>
                <a:lnTo>
                  <a:pt x="1112335" y="175974"/>
                </a:lnTo>
                <a:lnTo>
                  <a:pt x="1112458" y="178784"/>
                </a:lnTo>
                <a:lnTo>
                  <a:pt x="1111858" y="193643"/>
                </a:lnTo>
                <a:lnTo>
                  <a:pt x="1111850" y="193839"/>
                </a:lnTo>
                <a:lnTo>
                  <a:pt x="1102648" y="237077"/>
                </a:lnTo>
                <a:lnTo>
                  <a:pt x="1082810" y="277314"/>
                </a:lnTo>
                <a:lnTo>
                  <a:pt x="1052808" y="314086"/>
                </a:lnTo>
                <a:lnTo>
                  <a:pt x="1027305" y="336518"/>
                </a:lnTo>
                <a:lnTo>
                  <a:pt x="1023865" y="339089"/>
                </a:lnTo>
                <a:close/>
              </a:path>
              <a:path w="1140460" h="791210">
                <a:moveTo>
                  <a:pt x="1096422" y="711707"/>
                </a:moveTo>
                <a:lnTo>
                  <a:pt x="882525" y="711707"/>
                </a:lnTo>
                <a:lnTo>
                  <a:pt x="918208" y="709779"/>
                </a:lnTo>
                <a:lnTo>
                  <a:pt x="949247" y="703849"/>
                </a:lnTo>
                <a:lnTo>
                  <a:pt x="997396" y="679989"/>
                </a:lnTo>
                <a:lnTo>
                  <a:pt x="1026543" y="642485"/>
                </a:lnTo>
                <a:lnTo>
                  <a:pt x="1036258" y="593407"/>
                </a:lnTo>
                <a:lnTo>
                  <a:pt x="1035753" y="582700"/>
                </a:lnTo>
                <a:lnTo>
                  <a:pt x="1035632" y="580123"/>
                </a:lnTo>
                <a:lnTo>
                  <a:pt x="1020500" y="532926"/>
                </a:lnTo>
                <a:lnTo>
                  <a:pt x="995587" y="502253"/>
                </a:lnTo>
                <a:lnTo>
                  <a:pt x="959194" y="474017"/>
                </a:lnTo>
                <a:lnTo>
                  <a:pt x="911528" y="446341"/>
                </a:lnTo>
                <a:lnTo>
                  <a:pt x="873667" y="427005"/>
                </a:lnTo>
                <a:lnTo>
                  <a:pt x="1049159" y="427005"/>
                </a:lnTo>
                <a:lnTo>
                  <a:pt x="1082536" y="454705"/>
                </a:lnTo>
                <a:lnTo>
                  <a:pt x="1114090" y="493204"/>
                </a:lnTo>
                <a:lnTo>
                  <a:pt x="1133421" y="535105"/>
                </a:lnTo>
                <a:lnTo>
                  <a:pt x="1139706" y="578292"/>
                </a:lnTo>
                <a:lnTo>
                  <a:pt x="1139785" y="580123"/>
                </a:lnTo>
                <a:lnTo>
                  <a:pt x="1135449" y="629769"/>
                </a:lnTo>
                <a:lnTo>
                  <a:pt x="1122079" y="671417"/>
                </a:lnTo>
                <a:lnTo>
                  <a:pt x="1100290" y="707338"/>
                </a:lnTo>
                <a:lnTo>
                  <a:pt x="1096422" y="7117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627" y="3389375"/>
              <a:ext cx="760475" cy="762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80" y="6208776"/>
              <a:ext cx="579119" cy="5074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8247" y="6208776"/>
              <a:ext cx="760475" cy="5074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8820" y="3389375"/>
              <a:ext cx="755903" cy="762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98820" y="6208776"/>
              <a:ext cx="755903" cy="5074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627" y="6208776"/>
              <a:ext cx="760475" cy="5074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92440" y="3389375"/>
              <a:ext cx="757427" cy="762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8247" y="3389375"/>
              <a:ext cx="760475" cy="762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915" y="5689092"/>
              <a:ext cx="423671" cy="34899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17897" y="5723651"/>
            <a:ext cx="139382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Excellence: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70915" y="2231136"/>
            <a:ext cx="424180" cy="980440"/>
            <a:chOff x="470915" y="2231136"/>
            <a:chExt cx="424180" cy="980440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915" y="2866644"/>
              <a:ext cx="423671" cy="3444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915" y="2231136"/>
              <a:ext cx="423671" cy="34442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582972" y="4388885"/>
            <a:ext cx="1780539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Established robust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error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user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improvements.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357" y="2232564"/>
            <a:ext cx="7879715" cy="888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781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Success: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Successfully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developed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Tic-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Tac-Toe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addresses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implementations,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offering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richer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0"/>
              </a:spcBef>
            </a:pPr>
            <a:endParaRPr sz="1250">
              <a:latin typeface="Calibri"/>
              <a:cs typeface="Calibri"/>
            </a:endParaRPr>
          </a:p>
          <a:p>
            <a:pPr marL="270510">
              <a:lnSpc>
                <a:spcPct val="10000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Objectives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Achieved: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7001" y="4388885"/>
            <a:ext cx="185610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interactive,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visually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appealing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game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interface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engage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6513" y="4274589"/>
            <a:ext cx="1501775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comprehensive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persistence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 convenience.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182372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10" dirty="0"/>
              <a:t>Conclusion</a:t>
            </a:r>
            <a:endParaRPr sz="3200"/>
          </a:p>
        </p:txBody>
      </p:sp>
      <p:sp>
        <p:nvSpPr>
          <p:cNvPr id="22" name="object 22"/>
          <p:cNvSpPr txBox="1"/>
          <p:nvPr/>
        </p:nvSpPr>
        <p:spPr>
          <a:xfrm>
            <a:off x="3090170" y="4387386"/>
            <a:ext cx="1601470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Implemented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updates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matplotlib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dynamic interactions.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0660" y="4522659"/>
            <a:ext cx="720217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1429" algn="l"/>
              </a:tabLst>
            </a:pPr>
            <a:r>
              <a:rPr dirty="0"/>
              <a:t>Future</a:t>
            </a:r>
            <a:r>
              <a:rPr spc="-55" dirty="0"/>
              <a:t> </a:t>
            </a:r>
            <a:r>
              <a:rPr dirty="0"/>
              <a:t>Scope</a:t>
            </a:r>
            <a:r>
              <a:rPr spc="-5" dirty="0"/>
              <a:t> </a:t>
            </a:r>
            <a:r>
              <a:rPr spc="-50" dirty="0"/>
              <a:t>&amp;</a:t>
            </a:r>
            <a:r>
              <a:rPr dirty="0"/>
              <a:t>	</a:t>
            </a:r>
            <a:r>
              <a:rPr spc="-10" dirty="0"/>
              <a:t>Enhancements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331720"/>
            <a:ext cx="1127760" cy="791210"/>
          </a:xfrm>
          <a:custGeom>
            <a:avLst/>
            <a:gdLst/>
            <a:ahLst/>
            <a:cxnLst/>
            <a:rect l="l" t="t" r="r" b="b"/>
            <a:pathLst>
              <a:path w="1127760" h="791210">
                <a:moveTo>
                  <a:pt x="257113" y="790955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9" y="83820"/>
                </a:lnTo>
                <a:lnTo>
                  <a:pt x="266543" y="83820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7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6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2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5"/>
                </a:lnTo>
                <a:close/>
              </a:path>
              <a:path w="1127760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7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1123" y="298753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20"/>
                </a:lnTo>
                <a:lnTo>
                  <a:pt x="462029" y="83820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27760" h="791210">
                <a:moveTo>
                  <a:pt x="849283" y="483107"/>
                </a:moveTo>
                <a:lnTo>
                  <a:pt x="790263" y="478821"/>
                </a:lnTo>
                <a:lnTo>
                  <a:pt x="741460" y="465677"/>
                </a:lnTo>
                <a:lnTo>
                  <a:pt x="702086" y="444984"/>
                </a:lnTo>
                <a:lnTo>
                  <a:pt x="671356" y="417861"/>
                </a:lnTo>
                <a:lnTo>
                  <a:pt x="648638" y="384762"/>
                </a:lnTo>
                <a:lnTo>
                  <a:pt x="633351" y="345947"/>
                </a:lnTo>
                <a:lnTo>
                  <a:pt x="624647" y="302466"/>
                </a:lnTo>
                <a:lnTo>
                  <a:pt x="622565" y="280320"/>
                </a:lnTo>
                <a:lnTo>
                  <a:pt x="622461" y="279216"/>
                </a:lnTo>
                <a:lnTo>
                  <a:pt x="622612" y="231048"/>
                </a:lnTo>
                <a:lnTo>
                  <a:pt x="630089" y="181207"/>
                </a:lnTo>
                <a:lnTo>
                  <a:pt x="645055" y="135519"/>
                </a:lnTo>
                <a:lnTo>
                  <a:pt x="668107" y="95154"/>
                </a:lnTo>
                <a:lnTo>
                  <a:pt x="668200" y="95008"/>
                </a:lnTo>
                <a:lnTo>
                  <a:pt x="699685" y="60145"/>
                </a:lnTo>
                <a:lnTo>
                  <a:pt x="739794" y="32181"/>
                </a:lnTo>
                <a:lnTo>
                  <a:pt x="788622" y="11787"/>
                </a:lnTo>
                <a:lnTo>
                  <a:pt x="846811" y="1357"/>
                </a:lnTo>
                <a:lnTo>
                  <a:pt x="879477" y="0"/>
                </a:lnTo>
                <a:lnTo>
                  <a:pt x="902856" y="821"/>
                </a:lnTo>
                <a:lnTo>
                  <a:pt x="945472" y="6965"/>
                </a:lnTo>
                <a:lnTo>
                  <a:pt x="982676" y="19076"/>
                </a:lnTo>
                <a:lnTo>
                  <a:pt x="1029115" y="47339"/>
                </a:lnTo>
                <a:lnTo>
                  <a:pt x="1060598" y="80771"/>
                </a:lnTo>
                <a:lnTo>
                  <a:pt x="870238" y="80771"/>
                </a:lnTo>
                <a:lnTo>
                  <a:pt x="851661" y="81702"/>
                </a:lnTo>
                <a:lnTo>
                  <a:pt x="804325" y="94868"/>
                </a:lnTo>
                <a:lnTo>
                  <a:pt x="768856" y="121175"/>
                </a:lnTo>
                <a:lnTo>
                  <a:pt x="744270" y="157388"/>
                </a:lnTo>
                <a:lnTo>
                  <a:pt x="730024" y="200511"/>
                </a:lnTo>
                <a:lnTo>
                  <a:pt x="725362" y="246602"/>
                </a:lnTo>
                <a:lnTo>
                  <a:pt x="725827" y="263854"/>
                </a:lnTo>
                <a:lnTo>
                  <a:pt x="727126" y="279216"/>
                </a:lnTo>
                <a:lnTo>
                  <a:pt x="727220" y="280320"/>
                </a:lnTo>
                <a:lnTo>
                  <a:pt x="737018" y="324716"/>
                </a:lnTo>
                <a:lnTo>
                  <a:pt x="756795" y="360235"/>
                </a:lnTo>
                <a:lnTo>
                  <a:pt x="787495" y="385363"/>
                </a:lnTo>
                <a:lnTo>
                  <a:pt x="830030" y="399680"/>
                </a:lnTo>
                <a:lnTo>
                  <a:pt x="866047" y="402336"/>
                </a:lnTo>
                <a:lnTo>
                  <a:pt x="1126815" y="402336"/>
                </a:lnTo>
                <a:lnTo>
                  <a:pt x="1126246" y="415468"/>
                </a:lnTo>
                <a:lnTo>
                  <a:pt x="1124735" y="436245"/>
                </a:lnTo>
                <a:lnTo>
                  <a:pt x="1025781" y="436245"/>
                </a:lnTo>
                <a:lnTo>
                  <a:pt x="1009279" y="445247"/>
                </a:lnTo>
                <a:lnTo>
                  <a:pt x="971560" y="461574"/>
                </a:lnTo>
                <a:lnTo>
                  <a:pt x="927533" y="475165"/>
                </a:lnTo>
                <a:lnTo>
                  <a:pt x="877021" y="482270"/>
                </a:lnTo>
                <a:lnTo>
                  <a:pt x="849283" y="483107"/>
                </a:lnTo>
                <a:close/>
              </a:path>
              <a:path w="1127760" h="791210">
                <a:moveTo>
                  <a:pt x="1126815" y="402336"/>
                </a:moveTo>
                <a:lnTo>
                  <a:pt x="866047" y="402336"/>
                </a:lnTo>
                <a:lnTo>
                  <a:pt x="888155" y="401566"/>
                </a:lnTo>
                <a:lnTo>
                  <a:pt x="909897" y="399109"/>
                </a:lnTo>
                <a:lnTo>
                  <a:pt x="952248" y="389096"/>
                </a:lnTo>
                <a:lnTo>
                  <a:pt x="990979" y="373594"/>
                </a:lnTo>
                <a:lnTo>
                  <a:pt x="1024066" y="353663"/>
                </a:lnTo>
                <a:lnTo>
                  <a:pt x="1023440" y="317158"/>
                </a:lnTo>
                <a:lnTo>
                  <a:pt x="1018401" y="253150"/>
                </a:lnTo>
                <a:lnTo>
                  <a:pt x="1008362" y="200892"/>
                </a:lnTo>
                <a:lnTo>
                  <a:pt x="993503" y="158848"/>
                </a:lnTo>
                <a:lnTo>
                  <a:pt x="962451" y="113918"/>
                </a:lnTo>
                <a:lnTo>
                  <a:pt x="921365" y="88902"/>
                </a:lnTo>
                <a:lnTo>
                  <a:pt x="905190" y="84355"/>
                </a:lnTo>
                <a:lnTo>
                  <a:pt x="904995" y="84355"/>
                </a:lnTo>
                <a:lnTo>
                  <a:pt x="888287" y="81702"/>
                </a:lnTo>
                <a:lnTo>
                  <a:pt x="870238" y="80771"/>
                </a:lnTo>
                <a:lnTo>
                  <a:pt x="1060598" y="80771"/>
                </a:lnTo>
                <a:lnTo>
                  <a:pt x="1084443" y="119334"/>
                </a:lnTo>
                <a:lnTo>
                  <a:pt x="1099731" y="156014"/>
                </a:lnTo>
                <a:lnTo>
                  <a:pt x="1111412" y="196856"/>
                </a:lnTo>
                <a:lnTo>
                  <a:pt x="1119738" y="241251"/>
                </a:lnTo>
                <a:lnTo>
                  <a:pt x="1122545" y="263854"/>
                </a:lnTo>
                <a:lnTo>
                  <a:pt x="1122650" y="264699"/>
                </a:lnTo>
                <a:lnTo>
                  <a:pt x="1124885" y="288933"/>
                </a:lnTo>
                <a:lnTo>
                  <a:pt x="1126460" y="313765"/>
                </a:lnTo>
                <a:lnTo>
                  <a:pt x="1127341" y="337816"/>
                </a:lnTo>
                <a:lnTo>
                  <a:pt x="1127290" y="391382"/>
                </a:lnTo>
                <a:lnTo>
                  <a:pt x="1127135" y="394955"/>
                </a:lnTo>
                <a:lnTo>
                  <a:pt x="1127079" y="396241"/>
                </a:lnTo>
                <a:lnTo>
                  <a:pt x="1126955" y="399109"/>
                </a:lnTo>
                <a:lnTo>
                  <a:pt x="1126829" y="402017"/>
                </a:lnTo>
                <a:lnTo>
                  <a:pt x="1126815" y="402336"/>
                </a:lnTo>
                <a:close/>
              </a:path>
              <a:path w="1127760" h="791210">
                <a:moveTo>
                  <a:pt x="1020412" y="708660"/>
                </a:moveTo>
                <a:lnTo>
                  <a:pt x="805563" y="708660"/>
                </a:lnTo>
                <a:lnTo>
                  <a:pt x="833406" y="707322"/>
                </a:lnTo>
                <a:lnTo>
                  <a:pt x="859212" y="703171"/>
                </a:lnTo>
                <a:lnTo>
                  <a:pt x="904718" y="686466"/>
                </a:lnTo>
                <a:lnTo>
                  <a:pt x="942306" y="660475"/>
                </a:lnTo>
                <a:lnTo>
                  <a:pt x="972250" y="626840"/>
                </a:lnTo>
                <a:lnTo>
                  <a:pt x="995206" y="586537"/>
                </a:lnTo>
                <a:lnTo>
                  <a:pt x="1011589" y="540162"/>
                </a:lnTo>
                <a:lnTo>
                  <a:pt x="1021685" y="489596"/>
                </a:lnTo>
                <a:lnTo>
                  <a:pt x="1025781" y="436245"/>
                </a:lnTo>
                <a:lnTo>
                  <a:pt x="1124735" y="436245"/>
                </a:lnTo>
                <a:lnTo>
                  <a:pt x="1124403" y="440800"/>
                </a:lnTo>
                <a:lnTo>
                  <a:pt x="1121851" y="465677"/>
                </a:lnTo>
                <a:lnTo>
                  <a:pt x="1121793" y="466248"/>
                </a:lnTo>
                <a:lnTo>
                  <a:pt x="1118275" y="491573"/>
                </a:lnTo>
                <a:lnTo>
                  <a:pt x="1113720" y="516397"/>
                </a:lnTo>
                <a:lnTo>
                  <a:pt x="1108130" y="540722"/>
                </a:lnTo>
                <a:lnTo>
                  <a:pt x="1101625" y="564113"/>
                </a:lnTo>
                <a:lnTo>
                  <a:pt x="1101505" y="564546"/>
                </a:lnTo>
                <a:lnTo>
                  <a:pt x="1084776" y="610326"/>
                </a:lnTo>
                <a:lnTo>
                  <a:pt x="1063119" y="653033"/>
                </a:lnTo>
                <a:lnTo>
                  <a:pt x="1035973" y="691693"/>
                </a:lnTo>
                <a:lnTo>
                  <a:pt x="1020412" y="708660"/>
                </a:lnTo>
                <a:close/>
              </a:path>
              <a:path w="1127760" h="791210">
                <a:moveTo>
                  <a:pt x="798800" y="790955"/>
                </a:moveTo>
                <a:lnTo>
                  <a:pt x="749175" y="787717"/>
                </a:lnTo>
                <a:lnTo>
                  <a:pt x="705741" y="779811"/>
                </a:lnTo>
                <a:lnTo>
                  <a:pt x="664688" y="766286"/>
                </a:lnTo>
                <a:lnTo>
                  <a:pt x="654401" y="759142"/>
                </a:lnTo>
                <a:lnTo>
                  <a:pt x="650401" y="755618"/>
                </a:lnTo>
                <a:lnTo>
                  <a:pt x="647543" y="750760"/>
                </a:lnTo>
                <a:lnTo>
                  <a:pt x="645733" y="744569"/>
                </a:lnTo>
                <a:lnTo>
                  <a:pt x="644019" y="738473"/>
                </a:lnTo>
                <a:lnTo>
                  <a:pt x="643066" y="730281"/>
                </a:lnTo>
                <a:lnTo>
                  <a:pt x="643161" y="709063"/>
                </a:lnTo>
                <a:lnTo>
                  <a:pt x="643277" y="706262"/>
                </a:lnTo>
                <a:lnTo>
                  <a:pt x="643373" y="704278"/>
                </a:lnTo>
                <a:lnTo>
                  <a:pt x="644453" y="694563"/>
                </a:lnTo>
                <a:lnTo>
                  <a:pt x="644495" y="694181"/>
                </a:lnTo>
                <a:lnTo>
                  <a:pt x="656592" y="680275"/>
                </a:lnTo>
                <a:lnTo>
                  <a:pt x="664117" y="680275"/>
                </a:lnTo>
                <a:lnTo>
                  <a:pt x="669831" y="681704"/>
                </a:lnTo>
                <a:lnTo>
                  <a:pt x="672763" y="682752"/>
                </a:lnTo>
                <a:lnTo>
                  <a:pt x="684496" y="687075"/>
                </a:lnTo>
                <a:lnTo>
                  <a:pt x="691632" y="689479"/>
                </a:lnTo>
                <a:lnTo>
                  <a:pt x="739025" y="702063"/>
                </a:lnTo>
                <a:lnTo>
                  <a:pt x="776714" y="707647"/>
                </a:lnTo>
                <a:lnTo>
                  <a:pt x="805563" y="708660"/>
                </a:lnTo>
                <a:lnTo>
                  <a:pt x="1020412" y="708660"/>
                </a:lnTo>
                <a:lnTo>
                  <a:pt x="1020042" y="709063"/>
                </a:lnTo>
                <a:lnTo>
                  <a:pt x="983395" y="739784"/>
                </a:lnTo>
                <a:lnTo>
                  <a:pt x="939961" y="763969"/>
                </a:lnTo>
                <a:lnTo>
                  <a:pt x="889508" y="781151"/>
                </a:lnTo>
                <a:lnTo>
                  <a:pt x="831072" y="789866"/>
                </a:lnTo>
                <a:lnTo>
                  <a:pt x="798800" y="790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93225" y="4621772"/>
            <a:ext cx="1125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8.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Conclusion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3225" y="5085051"/>
            <a:ext cx="11677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10.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Thank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896" y="2195580"/>
            <a:ext cx="24866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CONTENTS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92726" y="3218178"/>
            <a:ext cx="2712085" cy="1200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Statement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4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Overview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476" y="3218178"/>
            <a:ext cx="3249295" cy="2137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Proposed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UI/Output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Screenshots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Diagrams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7.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Implementation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Highlights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9.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Scope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600" spc="4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Enhancements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8" y="5804915"/>
              <a:ext cx="336804" cy="3368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48" y="3694176"/>
              <a:ext cx="336804" cy="3352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7403" y="5804915"/>
              <a:ext cx="336803" cy="3368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548" y="4943855"/>
              <a:ext cx="336804" cy="336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7403" y="3694176"/>
              <a:ext cx="336803" cy="3352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7403" y="2833115"/>
              <a:ext cx="336803" cy="336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7403" y="4943855"/>
              <a:ext cx="336803" cy="3368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48" y="2833115"/>
              <a:ext cx="336804" cy="33680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659650" y="4942163"/>
            <a:ext cx="380492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ranking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encourage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friendly competition.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2267" y="582415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267" y="3711940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521906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773045" algn="l"/>
              </a:tabLst>
            </a:pPr>
            <a:r>
              <a:rPr sz="3200" dirty="0"/>
              <a:t>Future</a:t>
            </a:r>
            <a:r>
              <a:rPr sz="3200" spc="-85" dirty="0"/>
              <a:t> </a:t>
            </a:r>
            <a:r>
              <a:rPr sz="3200" dirty="0"/>
              <a:t>Scope</a:t>
            </a:r>
            <a:r>
              <a:rPr sz="3200" spc="-25" dirty="0"/>
              <a:t> </a:t>
            </a:r>
            <a:r>
              <a:rPr sz="3200" spc="-50" dirty="0"/>
              <a:t>&amp;</a:t>
            </a:r>
            <a:r>
              <a:rPr sz="3200" dirty="0"/>
              <a:t>	</a:t>
            </a:r>
            <a:r>
              <a:rPr sz="3200" spc="-10" dirty="0"/>
              <a:t>Enhancements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5659650" y="2836069"/>
            <a:ext cx="3313429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multiplayer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functionality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engage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 worldwide.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5237" y="4942163"/>
            <a:ext cx="374586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Tournament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bracket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competitive play.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45085" y="582415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5237" y="3690883"/>
            <a:ext cx="345821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themes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effects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personalize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0915" y="6449567"/>
            <a:ext cx="423671" cy="2666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18336" y="6484096"/>
            <a:ext cx="148907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Technology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Upgrades: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267" y="496311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95237" y="2836069"/>
            <a:ext cx="3449954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opponent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difficulty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levels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varied gameplay.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0915" y="4334255"/>
            <a:ext cx="423671" cy="352043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818336" y="4371878"/>
            <a:ext cx="132715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45085" y="3711940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45085" y="285693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70915" y="2231136"/>
            <a:ext cx="423671" cy="34899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17897" y="2267224"/>
            <a:ext cx="179070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Immediate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Enhancements: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45085" y="496311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59650" y="5803228"/>
            <a:ext cx="355028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development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iOS/Android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broader accessibility.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5237" y="5803228"/>
            <a:ext cx="323659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sizes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(4x4,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5x5)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challenges.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59650" y="3690883"/>
            <a:ext cx="321754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Sound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effects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music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enhance immersion.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82267" y="285693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599059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spc="-45" dirty="0"/>
              <a:t> </a:t>
            </a:r>
            <a:r>
              <a:rPr spc="-25" dirty="0"/>
              <a:t>You</a:t>
            </a:r>
          </a:p>
        </p:txBody>
      </p:sp>
      <p:sp>
        <p:nvSpPr>
          <p:cNvPr id="6" name="object 6"/>
          <p:cNvSpPr/>
          <p:nvPr/>
        </p:nvSpPr>
        <p:spPr>
          <a:xfrm>
            <a:off x="676655" y="2331720"/>
            <a:ext cx="1085215" cy="791210"/>
          </a:xfrm>
          <a:custGeom>
            <a:avLst/>
            <a:gdLst/>
            <a:ahLst/>
            <a:cxnLst/>
            <a:rect l="l" t="t" r="r" b="b"/>
            <a:pathLst>
              <a:path w="1085214" h="791210">
                <a:moveTo>
                  <a:pt x="13525" y="210788"/>
                </a:moveTo>
                <a:lnTo>
                  <a:pt x="9906" y="209930"/>
                </a:lnTo>
                <a:lnTo>
                  <a:pt x="7143" y="207263"/>
                </a:lnTo>
                <a:lnTo>
                  <a:pt x="4381" y="204787"/>
                </a:lnTo>
                <a:lnTo>
                  <a:pt x="2476" y="200501"/>
                </a:lnTo>
                <a:lnTo>
                  <a:pt x="571" y="188594"/>
                </a:lnTo>
                <a:lnTo>
                  <a:pt x="0" y="180975"/>
                </a:lnTo>
                <a:lnTo>
                  <a:pt x="0" y="165068"/>
                </a:lnTo>
                <a:lnTo>
                  <a:pt x="17144" y="127063"/>
                </a:lnTo>
                <a:lnTo>
                  <a:pt x="192791" y="13906"/>
                </a:lnTo>
                <a:lnTo>
                  <a:pt x="228312" y="6191"/>
                </a:lnTo>
                <a:lnTo>
                  <a:pt x="248507" y="6191"/>
                </a:lnTo>
                <a:lnTo>
                  <a:pt x="254508" y="6477"/>
                </a:lnTo>
                <a:lnTo>
                  <a:pt x="255722" y="6477"/>
                </a:lnTo>
                <a:lnTo>
                  <a:pt x="286512" y="20478"/>
                </a:lnTo>
                <a:lnTo>
                  <a:pt x="286512" y="114300"/>
                </a:lnTo>
                <a:lnTo>
                  <a:pt x="184404" y="114300"/>
                </a:lnTo>
                <a:lnTo>
                  <a:pt x="36099" y="202691"/>
                </a:lnTo>
                <a:lnTo>
                  <a:pt x="28670" y="206787"/>
                </a:lnTo>
                <a:lnTo>
                  <a:pt x="22669" y="209168"/>
                </a:lnTo>
                <a:lnTo>
                  <a:pt x="18097" y="209930"/>
                </a:lnTo>
                <a:lnTo>
                  <a:pt x="13525" y="210788"/>
                </a:lnTo>
                <a:close/>
              </a:path>
              <a:path w="1085214" h="791210">
                <a:moveTo>
                  <a:pt x="286512" y="697992"/>
                </a:moveTo>
                <a:lnTo>
                  <a:pt x="184404" y="697992"/>
                </a:lnTo>
                <a:lnTo>
                  <a:pt x="184404" y="114300"/>
                </a:lnTo>
                <a:lnTo>
                  <a:pt x="286512" y="114300"/>
                </a:lnTo>
                <a:lnTo>
                  <a:pt x="286512" y="697992"/>
                </a:lnTo>
                <a:close/>
              </a:path>
              <a:path w="1085214" h="791210">
                <a:moveTo>
                  <a:pt x="427958" y="780288"/>
                </a:moveTo>
                <a:lnTo>
                  <a:pt x="21621" y="780288"/>
                </a:lnTo>
                <a:lnTo>
                  <a:pt x="19050" y="779716"/>
                </a:lnTo>
                <a:lnTo>
                  <a:pt x="16668" y="778287"/>
                </a:lnTo>
                <a:lnTo>
                  <a:pt x="14287" y="776954"/>
                </a:lnTo>
                <a:lnTo>
                  <a:pt x="3048" y="747426"/>
                </a:lnTo>
                <a:lnTo>
                  <a:pt x="3048" y="732758"/>
                </a:lnTo>
                <a:lnTo>
                  <a:pt x="21526" y="697992"/>
                </a:lnTo>
                <a:lnTo>
                  <a:pt x="428043" y="697992"/>
                </a:lnTo>
                <a:lnTo>
                  <a:pt x="440912" y="708564"/>
                </a:lnTo>
                <a:lnTo>
                  <a:pt x="442722" y="711993"/>
                </a:lnTo>
                <a:lnTo>
                  <a:pt x="444150" y="716184"/>
                </a:lnTo>
                <a:lnTo>
                  <a:pt x="446055" y="726567"/>
                </a:lnTo>
                <a:lnTo>
                  <a:pt x="446532" y="732758"/>
                </a:lnTo>
                <a:lnTo>
                  <a:pt x="446532" y="747426"/>
                </a:lnTo>
                <a:lnTo>
                  <a:pt x="445960" y="753808"/>
                </a:lnTo>
                <a:lnTo>
                  <a:pt x="444722" y="758952"/>
                </a:lnTo>
                <a:lnTo>
                  <a:pt x="443579" y="764095"/>
                </a:lnTo>
                <a:lnTo>
                  <a:pt x="441960" y="768286"/>
                </a:lnTo>
                <a:lnTo>
                  <a:pt x="439959" y="771429"/>
                </a:lnTo>
                <a:lnTo>
                  <a:pt x="438054" y="774668"/>
                </a:lnTo>
                <a:lnTo>
                  <a:pt x="435768" y="776954"/>
                </a:lnTo>
                <a:lnTo>
                  <a:pt x="433197" y="778287"/>
                </a:lnTo>
                <a:lnTo>
                  <a:pt x="430625" y="779716"/>
                </a:lnTo>
                <a:lnTo>
                  <a:pt x="427958" y="780288"/>
                </a:lnTo>
                <a:close/>
              </a:path>
              <a:path w="1085214" h="791210">
                <a:moveTo>
                  <a:pt x="811911" y="790956"/>
                </a:moveTo>
                <a:lnTo>
                  <a:pt x="745331" y="784526"/>
                </a:lnTo>
                <a:lnTo>
                  <a:pt x="690181" y="765238"/>
                </a:lnTo>
                <a:lnTo>
                  <a:pt x="645533" y="733377"/>
                </a:lnTo>
                <a:lnTo>
                  <a:pt x="610457" y="689229"/>
                </a:lnTo>
                <a:lnTo>
                  <a:pt x="584584" y="633281"/>
                </a:lnTo>
                <a:lnTo>
                  <a:pt x="567499" y="565689"/>
                </a:lnTo>
                <a:lnTo>
                  <a:pt x="561928" y="527723"/>
                </a:lnTo>
                <a:lnTo>
                  <a:pt x="557938" y="486989"/>
                </a:lnTo>
                <a:lnTo>
                  <a:pt x="555538" y="443504"/>
                </a:lnTo>
                <a:lnTo>
                  <a:pt x="554797" y="400811"/>
                </a:lnTo>
                <a:lnTo>
                  <a:pt x="554884" y="390144"/>
                </a:lnTo>
                <a:lnTo>
                  <a:pt x="558295" y="313134"/>
                </a:lnTo>
                <a:lnTo>
                  <a:pt x="562732" y="273736"/>
                </a:lnTo>
                <a:lnTo>
                  <a:pt x="568928" y="236124"/>
                </a:lnTo>
                <a:lnTo>
                  <a:pt x="587597" y="168068"/>
                </a:lnTo>
                <a:lnTo>
                  <a:pt x="615124" y="110299"/>
                </a:lnTo>
                <a:lnTo>
                  <a:pt x="652188" y="63650"/>
                </a:lnTo>
                <a:lnTo>
                  <a:pt x="699325" y="28860"/>
                </a:lnTo>
                <a:lnTo>
                  <a:pt x="757392" y="7286"/>
                </a:lnTo>
                <a:lnTo>
                  <a:pt x="827246" y="0"/>
                </a:lnTo>
                <a:lnTo>
                  <a:pt x="862284" y="1677"/>
                </a:lnTo>
                <a:lnTo>
                  <a:pt x="923539" y="14640"/>
                </a:lnTo>
                <a:lnTo>
                  <a:pt x="973257" y="40409"/>
                </a:lnTo>
                <a:lnTo>
                  <a:pt x="1013080" y="78414"/>
                </a:lnTo>
                <a:lnTo>
                  <a:pt x="1016826" y="83819"/>
                </a:lnTo>
                <a:lnTo>
                  <a:pt x="821340" y="83819"/>
                </a:lnTo>
                <a:lnTo>
                  <a:pt x="797499" y="85357"/>
                </a:lnTo>
                <a:lnTo>
                  <a:pt x="756819" y="97254"/>
                </a:lnTo>
                <a:lnTo>
                  <a:pt x="725245" y="120668"/>
                </a:lnTo>
                <a:lnTo>
                  <a:pt x="700670" y="153348"/>
                </a:lnTo>
                <a:lnTo>
                  <a:pt x="682576" y="194653"/>
                </a:lnTo>
                <a:lnTo>
                  <a:pt x="670354" y="243335"/>
                </a:lnTo>
                <a:lnTo>
                  <a:pt x="663657" y="297656"/>
                </a:lnTo>
                <a:lnTo>
                  <a:pt x="660301" y="358656"/>
                </a:lnTo>
                <a:lnTo>
                  <a:pt x="659892" y="390144"/>
                </a:lnTo>
                <a:lnTo>
                  <a:pt x="660445" y="431650"/>
                </a:lnTo>
                <a:lnTo>
                  <a:pt x="662106" y="469880"/>
                </a:lnTo>
                <a:lnTo>
                  <a:pt x="668750" y="536543"/>
                </a:lnTo>
                <a:lnTo>
                  <a:pt x="680132" y="591264"/>
                </a:lnTo>
                <a:lnTo>
                  <a:pt x="696658" y="634841"/>
                </a:lnTo>
                <a:lnTo>
                  <a:pt x="718494" y="667631"/>
                </a:lnTo>
                <a:lnTo>
                  <a:pt x="761278" y="697545"/>
                </a:lnTo>
                <a:lnTo>
                  <a:pt x="817816" y="707136"/>
                </a:lnTo>
                <a:lnTo>
                  <a:pt x="1006248" y="707136"/>
                </a:lnTo>
                <a:lnTo>
                  <a:pt x="987659" y="727579"/>
                </a:lnTo>
                <a:lnTo>
                  <a:pt x="940498" y="762285"/>
                </a:lnTo>
                <a:lnTo>
                  <a:pt x="882276" y="783800"/>
                </a:lnTo>
                <a:lnTo>
                  <a:pt x="848612" y="789168"/>
                </a:lnTo>
                <a:lnTo>
                  <a:pt x="811911" y="790956"/>
                </a:lnTo>
                <a:close/>
              </a:path>
              <a:path w="1085214" h="791210">
                <a:moveTo>
                  <a:pt x="1006248" y="707136"/>
                </a:moveTo>
                <a:lnTo>
                  <a:pt x="817816" y="707136"/>
                </a:lnTo>
                <a:lnTo>
                  <a:pt x="833818" y="706528"/>
                </a:lnTo>
                <a:lnTo>
                  <a:pt x="848820" y="704564"/>
                </a:lnTo>
                <a:lnTo>
                  <a:pt x="887935" y="690687"/>
                </a:lnTo>
                <a:lnTo>
                  <a:pt x="918876" y="665988"/>
                </a:lnTo>
                <a:lnTo>
                  <a:pt x="942424" y="631657"/>
                </a:lnTo>
                <a:lnTo>
                  <a:pt x="959262" y="588883"/>
                </a:lnTo>
                <a:lnTo>
                  <a:pt x="970835" y="539217"/>
                </a:lnTo>
                <a:lnTo>
                  <a:pt x="977265" y="483107"/>
                </a:lnTo>
                <a:lnTo>
                  <a:pt x="979249" y="443504"/>
                </a:lnTo>
                <a:lnTo>
                  <a:pt x="979836" y="390144"/>
                </a:lnTo>
                <a:lnTo>
                  <a:pt x="979680" y="372826"/>
                </a:lnTo>
                <a:lnTo>
                  <a:pt x="978959" y="347668"/>
                </a:lnTo>
                <a:lnTo>
                  <a:pt x="978920" y="346305"/>
                </a:lnTo>
                <a:lnTo>
                  <a:pt x="975920" y="298753"/>
                </a:lnTo>
                <a:lnTo>
                  <a:pt x="970752" y="254627"/>
                </a:lnTo>
                <a:lnTo>
                  <a:pt x="963739" y="216884"/>
                </a:lnTo>
                <a:lnTo>
                  <a:pt x="949126" y="169936"/>
                </a:lnTo>
                <a:lnTo>
                  <a:pt x="929211" y="133695"/>
                </a:lnTo>
                <a:lnTo>
                  <a:pt x="893837" y="100988"/>
                </a:lnTo>
                <a:lnTo>
                  <a:pt x="848260" y="85760"/>
                </a:lnTo>
                <a:lnTo>
                  <a:pt x="821340" y="83819"/>
                </a:lnTo>
                <a:lnTo>
                  <a:pt x="1016826" y="83819"/>
                </a:lnTo>
                <a:lnTo>
                  <a:pt x="1043405" y="128493"/>
                </a:lnTo>
                <a:lnTo>
                  <a:pt x="1064875" y="190254"/>
                </a:lnTo>
                <a:lnTo>
                  <a:pt x="1077935" y="263515"/>
                </a:lnTo>
                <a:lnTo>
                  <a:pt x="1081920" y="304252"/>
                </a:lnTo>
                <a:lnTo>
                  <a:pt x="1084224" y="346305"/>
                </a:lnTo>
                <a:lnTo>
                  <a:pt x="1085026" y="390144"/>
                </a:lnTo>
                <a:lnTo>
                  <a:pt x="1084948" y="400811"/>
                </a:lnTo>
                <a:lnTo>
                  <a:pt x="1081635" y="478464"/>
                </a:lnTo>
                <a:lnTo>
                  <a:pt x="1077292" y="517877"/>
                </a:lnTo>
                <a:lnTo>
                  <a:pt x="1063037" y="590582"/>
                </a:lnTo>
                <a:lnTo>
                  <a:pt x="1039891" y="653382"/>
                </a:lnTo>
                <a:lnTo>
                  <a:pt x="1007511" y="705747"/>
                </a:lnTo>
                <a:lnTo>
                  <a:pt x="1006248" y="7071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757" y="2930099"/>
            <a:ext cx="1742439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Thank</a:t>
            </a:r>
            <a:r>
              <a:rPr sz="3200" spc="-75" dirty="0"/>
              <a:t> </a:t>
            </a:r>
            <a:r>
              <a:rPr sz="3200" spc="-25" dirty="0"/>
              <a:t>You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558779" y="3660151"/>
            <a:ext cx="2419350" cy="10363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Questions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Discussion</a:t>
            </a:r>
            <a:endParaRPr sz="1250">
              <a:latin typeface="Calibri"/>
              <a:cs typeface="Calibri"/>
            </a:endParaRPr>
          </a:p>
          <a:p>
            <a:pPr marL="12700" marR="5080">
              <a:lnSpc>
                <a:spcPct val="21440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Tic-</a:t>
            </a:r>
            <a:r>
              <a:rPr sz="1250" spc="-30" dirty="0">
                <a:solidFill>
                  <a:srgbClr val="FFFFFF"/>
                </a:solidFill>
                <a:latin typeface="Calibri"/>
                <a:cs typeface="Calibri"/>
              </a:rPr>
              <a:t>Tac-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Toe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System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Presentation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Complete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8375" y="3451432"/>
            <a:ext cx="2400935" cy="6985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Thank </a:t>
            </a:r>
            <a:r>
              <a:rPr spc="-25" dirty="0"/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968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Real-</a:t>
            </a:r>
            <a:r>
              <a:rPr dirty="0"/>
              <a:t>Time</a:t>
            </a:r>
            <a:r>
              <a:rPr spc="15" dirty="0"/>
              <a:t> </a:t>
            </a:r>
            <a:r>
              <a:rPr dirty="0"/>
              <a:t>Visual</a:t>
            </a:r>
            <a:r>
              <a:rPr spc="-30" dirty="0"/>
              <a:t> </a:t>
            </a:r>
            <a:r>
              <a:rPr dirty="0"/>
              <a:t>Gaming</a:t>
            </a:r>
            <a:r>
              <a:rPr spc="5" dirty="0"/>
              <a:t> </a:t>
            </a:r>
            <a:r>
              <a:rPr spc="-10" dirty="0"/>
              <a:t>Application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055875"/>
            <a:ext cx="1123315" cy="791210"/>
          </a:xfrm>
          <a:custGeom>
            <a:avLst/>
            <a:gdLst/>
            <a:ahLst/>
            <a:cxnLst/>
            <a:rect l="l" t="t" r="r" b="b"/>
            <a:pathLst>
              <a:path w="1123314" h="791210">
                <a:moveTo>
                  <a:pt x="257113" y="790956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8" y="83819"/>
                </a:lnTo>
                <a:lnTo>
                  <a:pt x="266543" y="83819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8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5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1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6"/>
                </a:lnTo>
                <a:close/>
              </a:path>
              <a:path w="1123314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8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2844" y="321248"/>
                </a:lnTo>
                <a:lnTo>
                  <a:pt x="421123" y="298753"/>
                </a:lnTo>
                <a:lnTo>
                  <a:pt x="421039" y="297656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19"/>
                </a:lnTo>
                <a:lnTo>
                  <a:pt x="462028" y="83819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29502" y="347668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23314" h="791210">
                <a:moveTo>
                  <a:pt x="690120" y="210788"/>
                </a:moveTo>
                <a:lnTo>
                  <a:pt x="686500" y="209931"/>
                </a:lnTo>
                <a:lnTo>
                  <a:pt x="683738" y="207264"/>
                </a:lnTo>
                <a:lnTo>
                  <a:pt x="680976" y="204787"/>
                </a:lnTo>
                <a:lnTo>
                  <a:pt x="679071" y="200501"/>
                </a:lnTo>
                <a:lnTo>
                  <a:pt x="677166" y="188594"/>
                </a:lnTo>
                <a:lnTo>
                  <a:pt x="676594" y="180975"/>
                </a:lnTo>
                <a:lnTo>
                  <a:pt x="676594" y="165068"/>
                </a:lnTo>
                <a:lnTo>
                  <a:pt x="693739" y="127063"/>
                </a:lnTo>
                <a:lnTo>
                  <a:pt x="869386" y="13906"/>
                </a:lnTo>
                <a:lnTo>
                  <a:pt x="904908" y="6191"/>
                </a:lnTo>
                <a:lnTo>
                  <a:pt x="925102" y="6191"/>
                </a:lnTo>
                <a:lnTo>
                  <a:pt x="931103" y="6477"/>
                </a:lnTo>
                <a:lnTo>
                  <a:pt x="932317" y="6477"/>
                </a:lnTo>
                <a:lnTo>
                  <a:pt x="963106" y="20478"/>
                </a:lnTo>
                <a:lnTo>
                  <a:pt x="963106" y="114300"/>
                </a:lnTo>
                <a:lnTo>
                  <a:pt x="860998" y="114300"/>
                </a:lnTo>
                <a:lnTo>
                  <a:pt x="712694" y="202692"/>
                </a:lnTo>
                <a:lnTo>
                  <a:pt x="705265" y="206787"/>
                </a:lnTo>
                <a:lnTo>
                  <a:pt x="699264" y="209169"/>
                </a:lnTo>
                <a:lnTo>
                  <a:pt x="694692" y="209931"/>
                </a:lnTo>
                <a:lnTo>
                  <a:pt x="690120" y="210788"/>
                </a:lnTo>
                <a:close/>
              </a:path>
              <a:path w="1123314" h="791210">
                <a:moveTo>
                  <a:pt x="963106" y="697992"/>
                </a:moveTo>
                <a:lnTo>
                  <a:pt x="860998" y="697992"/>
                </a:lnTo>
                <a:lnTo>
                  <a:pt x="860998" y="114300"/>
                </a:lnTo>
                <a:lnTo>
                  <a:pt x="963106" y="114300"/>
                </a:lnTo>
                <a:lnTo>
                  <a:pt x="963106" y="697992"/>
                </a:lnTo>
                <a:close/>
              </a:path>
              <a:path w="1123314" h="791210">
                <a:moveTo>
                  <a:pt x="1104553" y="780288"/>
                </a:moveTo>
                <a:lnTo>
                  <a:pt x="698216" y="780288"/>
                </a:lnTo>
                <a:lnTo>
                  <a:pt x="695644" y="779716"/>
                </a:lnTo>
                <a:lnTo>
                  <a:pt x="693263" y="778287"/>
                </a:lnTo>
                <a:lnTo>
                  <a:pt x="690882" y="776954"/>
                </a:lnTo>
                <a:lnTo>
                  <a:pt x="679642" y="747426"/>
                </a:lnTo>
                <a:lnTo>
                  <a:pt x="679642" y="732758"/>
                </a:lnTo>
                <a:lnTo>
                  <a:pt x="698121" y="697992"/>
                </a:lnTo>
                <a:lnTo>
                  <a:pt x="1104638" y="697992"/>
                </a:lnTo>
                <a:lnTo>
                  <a:pt x="1117507" y="708564"/>
                </a:lnTo>
                <a:lnTo>
                  <a:pt x="1119316" y="711993"/>
                </a:lnTo>
                <a:lnTo>
                  <a:pt x="1120745" y="716184"/>
                </a:lnTo>
                <a:lnTo>
                  <a:pt x="1122650" y="726567"/>
                </a:lnTo>
                <a:lnTo>
                  <a:pt x="1123126" y="732758"/>
                </a:lnTo>
                <a:lnTo>
                  <a:pt x="1123126" y="747426"/>
                </a:lnTo>
                <a:lnTo>
                  <a:pt x="1122555" y="753808"/>
                </a:lnTo>
                <a:lnTo>
                  <a:pt x="1121317" y="758952"/>
                </a:lnTo>
                <a:lnTo>
                  <a:pt x="1120174" y="764095"/>
                </a:lnTo>
                <a:lnTo>
                  <a:pt x="1118554" y="768286"/>
                </a:lnTo>
                <a:lnTo>
                  <a:pt x="1116554" y="771429"/>
                </a:lnTo>
                <a:lnTo>
                  <a:pt x="1114649" y="774668"/>
                </a:lnTo>
                <a:lnTo>
                  <a:pt x="1112363" y="776954"/>
                </a:lnTo>
                <a:lnTo>
                  <a:pt x="1109791" y="778287"/>
                </a:lnTo>
                <a:lnTo>
                  <a:pt x="1107220" y="779716"/>
                </a:lnTo>
                <a:lnTo>
                  <a:pt x="1104553" y="780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58757" y="3141896"/>
            <a:ext cx="605980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spc="-40" dirty="0"/>
              <a:t>Real-</a:t>
            </a:r>
            <a:r>
              <a:rPr sz="3200" dirty="0"/>
              <a:t>Time</a:t>
            </a:r>
            <a:r>
              <a:rPr sz="3200" spc="-40" dirty="0"/>
              <a:t> </a:t>
            </a:r>
            <a:r>
              <a:rPr sz="3200" dirty="0"/>
              <a:t>Visual</a:t>
            </a:r>
            <a:r>
              <a:rPr sz="3200" spc="-75" dirty="0"/>
              <a:t> </a:t>
            </a:r>
            <a:r>
              <a:rPr sz="3200" dirty="0"/>
              <a:t>Gaming</a:t>
            </a:r>
            <a:r>
              <a:rPr sz="3200" spc="-50" dirty="0"/>
              <a:t> </a:t>
            </a:r>
            <a:r>
              <a:rPr sz="3200" spc="-10" dirty="0"/>
              <a:t>Application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5344133" y="4010974"/>
            <a:ext cx="178435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Presented</a:t>
            </a:r>
            <a:r>
              <a:rPr sz="12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by: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[Your</a:t>
            </a:r>
            <a:r>
              <a:rPr sz="12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Name]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Date: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June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30,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2025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431" y="4044214"/>
            <a:ext cx="223647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Powered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250" spc="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Matplotlib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15757" y="2327148"/>
              <a:ext cx="1122045" cy="791210"/>
            </a:xfrm>
            <a:custGeom>
              <a:avLst/>
              <a:gdLst/>
              <a:ahLst/>
              <a:cxnLst/>
              <a:rect l="l" t="t" r="r" b="b"/>
              <a:pathLst>
                <a:path w="1122045" h="791210">
                  <a:moveTo>
                    <a:pt x="257113" y="790955"/>
                  </a:moveTo>
                  <a:lnTo>
                    <a:pt x="190534" y="784526"/>
                  </a:lnTo>
                  <a:lnTo>
                    <a:pt x="135384" y="765238"/>
                  </a:lnTo>
                  <a:lnTo>
                    <a:pt x="90735" y="733377"/>
                  </a:lnTo>
                  <a:lnTo>
                    <a:pt x="55660" y="689228"/>
                  </a:lnTo>
                  <a:lnTo>
                    <a:pt x="29787" y="633281"/>
                  </a:lnTo>
                  <a:lnTo>
                    <a:pt x="12702" y="565689"/>
                  </a:lnTo>
                  <a:lnTo>
                    <a:pt x="7131" y="527723"/>
                  </a:lnTo>
                  <a:lnTo>
                    <a:pt x="3141" y="486989"/>
                  </a:lnTo>
                  <a:lnTo>
                    <a:pt x="741" y="443504"/>
                  </a:lnTo>
                  <a:lnTo>
                    <a:pt x="0" y="400811"/>
                  </a:lnTo>
                  <a:lnTo>
                    <a:pt x="87" y="390143"/>
                  </a:lnTo>
                  <a:lnTo>
                    <a:pt x="740" y="358656"/>
                  </a:lnTo>
                  <a:lnTo>
                    <a:pt x="830" y="354318"/>
                  </a:lnTo>
                  <a:lnTo>
                    <a:pt x="3498" y="313134"/>
                  </a:lnTo>
                  <a:lnTo>
                    <a:pt x="7935" y="273736"/>
                  </a:lnTo>
                  <a:lnTo>
                    <a:pt x="14131" y="236124"/>
                  </a:lnTo>
                  <a:lnTo>
                    <a:pt x="32800" y="168068"/>
                  </a:lnTo>
                  <a:lnTo>
                    <a:pt x="60327" y="110299"/>
                  </a:lnTo>
                  <a:lnTo>
                    <a:pt x="97391" y="63650"/>
                  </a:lnTo>
                  <a:lnTo>
                    <a:pt x="144528" y="28860"/>
                  </a:lnTo>
                  <a:lnTo>
                    <a:pt x="202595" y="7286"/>
                  </a:lnTo>
                  <a:lnTo>
                    <a:pt x="272449" y="0"/>
                  </a:lnTo>
                  <a:lnTo>
                    <a:pt x="307487" y="1677"/>
                  </a:lnTo>
                  <a:lnTo>
                    <a:pt x="368742" y="14640"/>
                  </a:lnTo>
                  <a:lnTo>
                    <a:pt x="418459" y="40409"/>
                  </a:lnTo>
                  <a:lnTo>
                    <a:pt x="458283" y="78414"/>
                  </a:lnTo>
                  <a:lnTo>
                    <a:pt x="462028" y="83819"/>
                  </a:lnTo>
                  <a:lnTo>
                    <a:pt x="266543" y="83819"/>
                  </a:lnTo>
                  <a:lnTo>
                    <a:pt x="242702" y="85357"/>
                  </a:lnTo>
                  <a:lnTo>
                    <a:pt x="202022" y="97254"/>
                  </a:lnTo>
                  <a:lnTo>
                    <a:pt x="170448" y="120668"/>
                  </a:lnTo>
                  <a:lnTo>
                    <a:pt x="145873" y="153347"/>
                  </a:lnTo>
                  <a:lnTo>
                    <a:pt x="127779" y="194653"/>
                  </a:lnTo>
                  <a:lnTo>
                    <a:pt x="115557" y="243335"/>
                  </a:lnTo>
                  <a:lnTo>
                    <a:pt x="108860" y="297656"/>
                  </a:lnTo>
                  <a:lnTo>
                    <a:pt x="105504" y="358656"/>
                  </a:lnTo>
                  <a:lnTo>
                    <a:pt x="105094" y="390143"/>
                  </a:lnTo>
                  <a:lnTo>
                    <a:pt x="105648" y="431650"/>
                  </a:lnTo>
                  <a:lnTo>
                    <a:pt x="107309" y="469880"/>
                  </a:lnTo>
                  <a:lnTo>
                    <a:pt x="113953" y="536543"/>
                  </a:lnTo>
                  <a:lnTo>
                    <a:pt x="125335" y="591264"/>
                  </a:lnTo>
                  <a:lnTo>
                    <a:pt x="141861" y="634841"/>
                  </a:lnTo>
                  <a:lnTo>
                    <a:pt x="163697" y="667631"/>
                  </a:lnTo>
                  <a:lnTo>
                    <a:pt x="206481" y="697545"/>
                  </a:lnTo>
                  <a:lnTo>
                    <a:pt x="263019" y="707135"/>
                  </a:lnTo>
                  <a:lnTo>
                    <a:pt x="451451" y="707135"/>
                  </a:lnTo>
                  <a:lnTo>
                    <a:pt x="432862" y="727578"/>
                  </a:lnTo>
                  <a:lnTo>
                    <a:pt x="385701" y="762285"/>
                  </a:lnTo>
                  <a:lnTo>
                    <a:pt x="327479" y="783800"/>
                  </a:lnTo>
                  <a:lnTo>
                    <a:pt x="293814" y="789168"/>
                  </a:lnTo>
                  <a:lnTo>
                    <a:pt x="257113" y="790955"/>
                  </a:lnTo>
                  <a:close/>
                </a:path>
                <a:path w="1122045" h="791210">
                  <a:moveTo>
                    <a:pt x="451451" y="707135"/>
                  </a:moveTo>
                  <a:lnTo>
                    <a:pt x="263019" y="707135"/>
                  </a:lnTo>
                  <a:lnTo>
                    <a:pt x="279021" y="706528"/>
                  </a:lnTo>
                  <a:lnTo>
                    <a:pt x="294023" y="704564"/>
                  </a:lnTo>
                  <a:lnTo>
                    <a:pt x="333138" y="690687"/>
                  </a:lnTo>
                  <a:lnTo>
                    <a:pt x="364079" y="665987"/>
                  </a:lnTo>
                  <a:lnTo>
                    <a:pt x="387627" y="631657"/>
                  </a:lnTo>
                  <a:lnTo>
                    <a:pt x="404465" y="588883"/>
                  </a:lnTo>
                  <a:lnTo>
                    <a:pt x="416038" y="539217"/>
                  </a:lnTo>
                  <a:lnTo>
                    <a:pt x="422467" y="483108"/>
                  </a:lnTo>
                  <a:lnTo>
                    <a:pt x="424451" y="443504"/>
                  </a:lnTo>
                  <a:lnTo>
                    <a:pt x="425038" y="390143"/>
                  </a:lnTo>
                  <a:lnTo>
                    <a:pt x="424883" y="372826"/>
                  </a:lnTo>
                  <a:lnTo>
                    <a:pt x="424161" y="347668"/>
                  </a:lnTo>
                  <a:lnTo>
                    <a:pt x="424122" y="346305"/>
                  </a:lnTo>
                  <a:lnTo>
                    <a:pt x="421123" y="298753"/>
                  </a:lnTo>
                  <a:lnTo>
                    <a:pt x="415955" y="254626"/>
                  </a:lnTo>
                  <a:lnTo>
                    <a:pt x="408942" y="216884"/>
                  </a:lnTo>
                  <a:lnTo>
                    <a:pt x="394328" y="169936"/>
                  </a:lnTo>
                  <a:lnTo>
                    <a:pt x="374414" y="133695"/>
                  </a:lnTo>
                  <a:lnTo>
                    <a:pt x="339040" y="100988"/>
                  </a:lnTo>
                  <a:lnTo>
                    <a:pt x="293463" y="85760"/>
                  </a:lnTo>
                  <a:lnTo>
                    <a:pt x="266543" y="83819"/>
                  </a:lnTo>
                  <a:lnTo>
                    <a:pt x="462028" y="83819"/>
                  </a:lnTo>
                  <a:lnTo>
                    <a:pt x="488608" y="128493"/>
                  </a:lnTo>
                  <a:lnTo>
                    <a:pt x="510078" y="190254"/>
                  </a:lnTo>
                  <a:lnTo>
                    <a:pt x="523138" y="263514"/>
                  </a:lnTo>
                  <a:lnTo>
                    <a:pt x="527123" y="304252"/>
                  </a:lnTo>
                  <a:lnTo>
                    <a:pt x="529427" y="346305"/>
                  </a:lnTo>
                  <a:lnTo>
                    <a:pt x="530228" y="390143"/>
                  </a:lnTo>
                  <a:lnTo>
                    <a:pt x="530150" y="400811"/>
                  </a:lnTo>
                  <a:lnTo>
                    <a:pt x="526838" y="478464"/>
                  </a:lnTo>
                  <a:lnTo>
                    <a:pt x="522495" y="517877"/>
                  </a:lnTo>
                  <a:lnTo>
                    <a:pt x="508240" y="590582"/>
                  </a:lnTo>
                  <a:lnTo>
                    <a:pt x="485094" y="653382"/>
                  </a:lnTo>
                  <a:lnTo>
                    <a:pt x="452714" y="705747"/>
                  </a:lnTo>
                  <a:lnTo>
                    <a:pt x="451451" y="707135"/>
                  </a:lnTo>
                  <a:close/>
                </a:path>
                <a:path w="1122045" h="791210">
                  <a:moveTo>
                    <a:pt x="676404" y="154019"/>
                  </a:moveTo>
                  <a:lnTo>
                    <a:pt x="668593" y="154019"/>
                  </a:lnTo>
                  <a:lnTo>
                    <a:pt x="666117" y="153257"/>
                  </a:lnTo>
                  <a:lnTo>
                    <a:pt x="663831" y="151637"/>
                  </a:lnTo>
                  <a:lnTo>
                    <a:pt x="661545" y="150113"/>
                  </a:lnTo>
                  <a:lnTo>
                    <a:pt x="659735" y="147637"/>
                  </a:lnTo>
                  <a:lnTo>
                    <a:pt x="658268" y="143922"/>
                  </a:lnTo>
                  <a:lnTo>
                    <a:pt x="656878" y="140493"/>
                  </a:lnTo>
                  <a:lnTo>
                    <a:pt x="655735" y="135731"/>
                  </a:lnTo>
                  <a:lnTo>
                    <a:pt x="654211" y="123825"/>
                  </a:lnTo>
                  <a:lnTo>
                    <a:pt x="653911" y="119395"/>
                  </a:lnTo>
                  <a:lnTo>
                    <a:pt x="653925" y="97440"/>
                  </a:lnTo>
                  <a:lnTo>
                    <a:pt x="654525" y="90610"/>
                  </a:lnTo>
                  <a:lnTo>
                    <a:pt x="654586" y="89915"/>
                  </a:lnTo>
                  <a:lnTo>
                    <a:pt x="654687" y="88772"/>
                  </a:lnTo>
                  <a:lnTo>
                    <a:pt x="679511" y="55292"/>
                  </a:lnTo>
                  <a:lnTo>
                    <a:pt x="714290" y="35159"/>
                  </a:lnTo>
                  <a:lnTo>
                    <a:pt x="752117" y="19722"/>
                  </a:lnTo>
                  <a:lnTo>
                    <a:pt x="796895" y="7238"/>
                  </a:lnTo>
                  <a:lnTo>
                    <a:pt x="813538" y="4012"/>
                  </a:lnTo>
                  <a:lnTo>
                    <a:pt x="813758" y="4012"/>
                  </a:lnTo>
                  <a:lnTo>
                    <a:pt x="829554" y="1869"/>
                  </a:lnTo>
                  <a:lnTo>
                    <a:pt x="846495" y="501"/>
                  </a:lnTo>
                  <a:lnTo>
                    <a:pt x="863856" y="0"/>
                  </a:lnTo>
                  <a:lnTo>
                    <a:pt x="890984" y="1037"/>
                  </a:lnTo>
                  <a:lnTo>
                    <a:pt x="939990" y="8934"/>
                  </a:lnTo>
                  <a:lnTo>
                    <a:pt x="981963" y="24455"/>
                  </a:lnTo>
                  <a:lnTo>
                    <a:pt x="1016759" y="46029"/>
                  </a:lnTo>
                  <a:lnTo>
                    <a:pt x="1044465" y="73212"/>
                  </a:lnTo>
                  <a:lnTo>
                    <a:pt x="1056454" y="89915"/>
                  </a:lnTo>
                  <a:lnTo>
                    <a:pt x="850616" y="89915"/>
                  </a:lnTo>
                  <a:lnTo>
                    <a:pt x="832437" y="90610"/>
                  </a:lnTo>
                  <a:lnTo>
                    <a:pt x="783560" y="100107"/>
                  </a:lnTo>
                  <a:lnTo>
                    <a:pt x="743042" y="116248"/>
                  </a:lnTo>
                  <a:lnTo>
                    <a:pt x="701895" y="138811"/>
                  </a:lnTo>
                  <a:lnTo>
                    <a:pt x="683929" y="150685"/>
                  </a:lnTo>
                  <a:lnTo>
                    <a:pt x="676404" y="154019"/>
                  </a:lnTo>
                  <a:close/>
                </a:path>
                <a:path w="1122045" h="791210">
                  <a:moveTo>
                    <a:pt x="1102552" y="780287"/>
                  </a:moveTo>
                  <a:lnTo>
                    <a:pt x="668308" y="780287"/>
                  </a:lnTo>
                  <a:lnTo>
                    <a:pt x="663545" y="779716"/>
                  </a:lnTo>
                  <a:lnTo>
                    <a:pt x="659354" y="778287"/>
                  </a:lnTo>
                  <a:lnTo>
                    <a:pt x="655163" y="776954"/>
                  </a:lnTo>
                  <a:lnTo>
                    <a:pt x="640018" y="744474"/>
                  </a:lnTo>
                  <a:lnTo>
                    <a:pt x="640018" y="727900"/>
                  </a:lnTo>
                  <a:lnTo>
                    <a:pt x="640285" y="723042"/>
                  </a:lnTo>
                  <a:lnTo>
                    <a:pt x="640399" y="720947"/>
                  </a:lnTo>
                  <a:lnTo>
                    <a:pt x="655544" y="681037"/>
                  </a:lnTo>
                  <a:lnTo>
                    <a:pt x="818041" y="512635"/>
                  </a:lnTo>
                  <a:lnTo>
                    <a:pt x="843310" y="486057"/>
                  </a:lnTo>
                  <a:lnTo>
                    <a:pt x="885991" y="437117"/>
                  </a:lnTo>
                  <a:lnTo>
                    <a:pt x="918531" y="393553"/>
                  </a:lnTo>
                  <a:lnTo>
                    <a:pt x="943287" y="354081"/>
                  </a:lnTo>
                  <a:lnTo>
                    <a:pt x="960895" y="318362"/>
                  </a:lnTo>
                  <a:lnTo>
                    <a:pt x="975870" y="270986"/>
                  </a:lnTo>
                  <a:lnTo>
                    <a:pt x="981054" y="229369"/>
                  </a:lnTo>
                  <a:lnTo>
                    <a:pt x="981346" y="218150"/>
                  </a:lnTo>
                  <a:lnTo>
                    <a:pt x="981394" y="216312"/>
                  </a:lnTo>
                  <a:lnTo>
                    <a:pt x="972822" y="167830"/>
                  </a:lnTo>
                  <a:lnTo>
                    <a:pt x="947962" y="127539"/>
                  </a:lnTo>
                  <a:lnTo>
                    <a:pt x="907099" y="100107"/>
                  </a:lnTo>
                  <a:lnTo>
                    <a:pt x="866139" y="90610"/>
                  </a:lnTo>
                  <a:lnTo>
                    <a:pt x="850616" y="89915"/>
                  </a:lnTo>
                  <a:lnTo>
                    <a:pt x="1056454" y="89915"/>
                  </a:lnTo>
                  <a:lnTo>
                    <a:pt x="1078835" y="140937"/>
                  </a:lnTo>
                  <a:lnTo>
                    <a:pt x="1085682" y="179491"/>
                  </a:lnTo>
                  <a:lnTo>
                    <a:pt x="1086550" y="199739"/>
                  </a:lnTo>
                  <a:lnTo>
                    <a:pt x="1086181" y="216312"/>
                  </a:lnTo>
                  <a:lnTo>
                    <a:pt x="1082853" y="254830"/>
                  </a:lnTo>
                  <a:lnTo>
                    <a:pt x="1069810" y="311145"/>
                  </a:lnTo>
                  <a:lnTo>
                    <a:pt x="1052356" y="352139"/>
                  </a:lnTo>
                  <a:lnTo>
                    <a:pt x="1026555" y="397013"/>
                  </a:lnTo>
                  <a:lnTo>
                    <a:pt x="991396" y="446532"/>
                  </a:lnTo>
                  <a:lnTo>
                    <a:pt x="944961" y="502455"/>
                  </a:lnTo>
                  <a:lnTo>
                    <a:pt x="916815" y="533341"/>
                  </a:lnTo>
                  <a:lnTo>
                    <a:pt x="763462" y="693419"/>
                  </a:lnTo>
                  <a:lnTo>
                    <a:pt x="1101295" y="693419"/>
                  </a:lnTo>
                  <a:lnTo>
                    <a:pt x="1115316" y="704278"/>
                  </a:lnTo>
                  <a:lnTo>
                    <a:pt x="1117507" y="707898"/>
                  </a:lnTo>
                  <a:lnTo>
                    <a:pt x="1119126" y="712279"/>
                  </a:lnTo>
                  <a:lnTo>
                    <a:pt x="1120078" y="717613"/>
                  </a:lnTo>
                  <a:lnTo>
                    <a:pt x="1121126" y="723042"/>
                  </a:lnTo>
                  <a:lnTo>
                    <a:pt x="1121500" y="727900"/>
                  </a:lnTo>
                  <a:lnTo>
                    <a:pt x="1121531" y="744474"/>
                  </a:lnTo>
                  <a:lnTo>
                    <a:pt x="1121126" y="749903"/>
                  </a:lnTo>
                  <a:lnTo>
                    <a:pt x="1120078" y="755427"/>
                  </a:lnTo>
                  <a:lnTo>
                    <a:pt x="1119126" y="760952"/>
                  </a:lnTo>
                  <a:lnTo>
                    <a:pt x="1117697" y="765619"/>
                  </a:lnTo>
                  <a:lnTo>
                    <a:pt x="1115887" y="769334"/>
                  </a:lnTo>
                  <a:lnTo>
                    <a:pt x="1114173" y="773144"/>
                  </a:lnTo>
                  <a:lnTo>
                    <a:pt x="1111792" y="776001"/>
                  </a:lnTo>
                  <a:lnTo>
                    <a:pt x="1108839" y="777716"/>
                  </a:lnTo>
                  <a:lnTo>
                    <a:pt x="1105886" y="779525"/>
                  </a:lnTo>
                  <a:lnTo>
                    <a:pt x="1102552" y="7802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3923029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15" dirty="0"/>
              <a:t> </a:t>
            </a:r>
            <a:r>
              <a:rPr spc="-10" dirty="0"/>
              <a:t>Statement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4259" y="2749296"/>
              <a:ext cx="573024" cy="7574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627" y="2749296"/>
              <a:ext cx="760475" cy="7574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5111" y="2749296"/>
              <a:ext cx="664464" cy="7574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9111" y="2749296"/>
              <a:ext cx="664464" cy="7574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60357" y="2267224"/>
            <a:ext cx="474408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Traditional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Tic-Tac-Toe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implementations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suffer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limitations: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702" y="5425347"/>
            <a:ext cx="1719580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985">
              <a:lnSpc>
                <a:spcPct val="119200"/>
              </a:lnSpc>
              <a:spcBef>
                <a:spcPts val="95"/>
              </a:spcBef>
              <a:buChar char="•"/>
              <a:tabLst>
                <a:tab pos="27368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real-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visual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feedback,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lead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lead to confusion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during gameplay.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3849" y="4193816"/>
            <a:ext cx="1841500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985">
              <a:lnSpc>
                <a:spcPct val="119200"/>
              </a:lnSpc>
              <a:spcBef>
                <a:spcPts val="95"/>
              </a:spcBef>
              <a:buChar char="•"/>
              <a:tabLst>
                <a:tab pos="27368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history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tracking,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preventing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players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from reviewing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past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past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games.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321818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Problem</a:t>
            </a:r>
            <a:r>
              <a:rPr sz="3200" spc="-135" dirty="0"/>
              <a:t> </a:t>
            </a:r>
            <a:r>
              <a:rPr sz="3200" spc="-10" dirty="0"/>
              <a:t>Statement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648702" y="3786674"/>
            <a:ext cx="161798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31434" y="3673876"/>
            <a:ext cx="141033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Technical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3849" y="5198225"/>
            <a:ext cx="1888489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985">
              <a:lnSpc>
                <a:spcPct val="119200"/>
              </a:lnSpc>
              <a:spcBef>
                <a:spcPts val="95"/>
              </a:spcBef>
              <a:buChar char="•"/>
              <a:tabLst>
                <a:tab pos="27368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adequately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mistakes. mistakes.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26573" y="5085427"/>
            <a:ext cx="180975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19200"/>
              </a:lnSpc>
              <a:spcBef>
                <a:spcPts val="95"/>
              </a:spcBef>
              <a:buChar char="•"/>
              <a:tabLst>
                <a:tab pos="27241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organization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makes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maintenance challenging.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43849" y="6318309"/>
            <a:ext cx="174053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19200"/>
              </a:lnSpc>
              <a:spcBef>
                <a:spcPts val="95"/>
              </a:spcBef>
              <a:buChar char="•"/>
              <a:tabLst>
                <a:tab pos="27241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customization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restrict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26573" y="3673876"/>
            <a:ext cx="111633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Scalability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Issues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31434" y="6091334"/>
            <a:ext cx="16294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19200"/>
              </a:lnSpc>
              <a:spcBef>
                <a:spcPts val="95"/>
              </a:spcBef>
              <a:buChar char="•"/>
              <a:tabLst>
                <a:tab pos="273050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persistence,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meaning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states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saved.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31434" y="5086906"/>
            <a:ext cx="1713864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19200"/>
              </a:lnSpc>
              <a:spcBef>
                <a:spcPts val="95"/>
              </a:spcBef>
              <a:buChar char="•"/>
              <a:tabLst>
                <a:tab pos="273050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Manual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board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refresh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refresh</a:t>
            </a:r>
            <a:r>
              <a:rPr sz="12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required,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causing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delays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interruptions.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26573" y="4079520"/>
            <a:ext cx="156019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19200"/>
              </a:lnSpc>
              <a:spcBef>
                <a:spcPts val="95"/>
              </a:spcBef>
              <a:buChar char="•"/>
              <a:tabLst>
                <a:tab pos="27241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Difficult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extend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functionality,</a:t>
            </a:r>
            <a:r>
              <a:rPr sz="12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hindering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upgrades.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702" y="4306614"/>
            <a:ext cx="1786255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19200"/>
              </a:lnSpc>
              <a:spcBef>
                <a:spcPts val="95"/>
              </a:spcBef>
              <a:buChar char="•"/>
              <a:tabLst>
                <a:tab pos="27241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Text-based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interfaces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lack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appeal,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making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engaging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3849" y="3786674"/>
            <a:ext cx="177228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Lack of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3524" y="6577124"/>
            <a:ext cx="1636395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8905" indent="-116205">
              <a:lnSpc>
                <a:spcPct val="100000"/>
              </a:lnSpc>
              <a:spcBef>
                <a:spcPts val="120"/>
              </a:spcBef>
              <a:buChar char="•"/>
              <a:tabLst>
                <a:tab pos="12890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Poor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engagement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26573" y="5978488"/>
            <a:ext cx="1674495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715">
              <a:lnSpc>
                <a:spcPct val="119200"/>
              </a:lnSpc>
              <a:spcBef>
                <a:spcPts val="95"/>
              </a:spcBef>
              <a:buChar char="•"/>
              <a:tabLst>
                <a:tab pos="272415" algn="l"/>
              </a:tabLst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reusability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3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different projects.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31434" y="3966881"/>
            <a:ext cx="1855470" cy="934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0350">
              <a:lnSpc>
                <a:spcPct val="119200"/>
              </a:lnSpc>
              <a:spcBef>
                <a:spcPts val="95"/>
              </a:spcBef>
              <a:buChar char="•"/>
              <a:tabLst>
                <a:tab pos="273050" algn="l"/>
              </a:tabLst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Non-interactive gameplay,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actively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engage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game.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1849755">
              <a:lnSpc>
                <a:spcPct val="100000"/>
              </a:lnSpc>
              <a:spcBef>
                <a:spcPts val="100"/>
              </a:spcBef>
            </a:pPr>
            <a:r>
              <a:rPr dirty="0"/>
              <a:t>Proposed</a:t>
            </a:r>
            <a:r>
              <a:rPr spc="-114" dirty="0"/>
              <a:t> </a:t>
            </a:r>
            <a:r>
              <a:rPr dirty="0"/>
              <a:t>System</a:t>
            </a:r>
            <a:r>
              <a:rPr spc="-85" dirty="0"/>
              <a:t> </a:t>
            </a:r>
            <a:r>
              <a:rPr dirty="0"/>
              <a:t>&amp;</a:t>
            </a:r>
            <a:r>
              <a:rPr spc="-100" dirty="0"/>
              <a:t> </a:t>
            </a:r>
            <a:r>
              <a:rPr spc="-10" dirty="0"/>
              <a:t>Features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331720"/>
            <a:ext cx="1115695" cy="791210"/>
          </a:xfrm>
          <a:custGeom>
            <a:avLst/>
            <a:gdLst/>
            <a:ahLst/>
            <a:cxnLst/>
            <a:rect l="l" t="t" r="r" b="b"/>
            <a:pathLst>
              <a:path w="1115695" h="791210">
                <a:moveTo>
                  <a:pt x="257113" y="790955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9" y="83820"/>
                </a:lnTo>
                <a:lnTo>
                  <a:pt x="266543" y="83820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7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6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2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5"/>
                </a:lnTo>
                <a:close/>
              </a:path>
              <a:path w="1115695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7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1123" y="298753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20"/>
                </a:lnTo>
                <a:lnTo>
                  <a:pt x="462029" y="83820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15695" h="791210">
                <a:moveTo>
                  <a:pt x="675832" y="149447"/>
                </a:moveTo>
                <a:lnTo>
                  <a:pt x="669165" y="149447"/>
                </a:lnTo>
                <a:lnTo>
                  <a:pt x="666069" y="148851"/>
                </a:lnTo>
                <a:lnTo>
                  <a:pt x="666439" y="148851"/>
                </a:lnTo>
                <a:lnTo>
                  <a:pt x="664498" y="147923"/>
                </a:lnTo>
                <a:lnTo>
                  <a:pt x="655449" y="97440"/>
                </a:lnTo>
                <a:lnTo>
                  <a:pt x="656094" y="89780"/>
                </a:lnTo>
                <a:lnTo>
                  <a:pt x="656211" y="88391"/>
                </a:lnTo>
                <a:lnTo>
                  <a:pt x="678976" y="55149"/>
                </a:lnTo>
                <a:lnTo>
                  <a:pt x="712551" y="35159"/>
                </a:lnTo>
                <a:lnTo>
                  <a:pt x="748966" y="19722"/>
                </a:lnTo>
                <a:lnTo>
                  <a:pt x="794133" y="7238"/>
                </a:lnTo>
                <a:lnTo>
                  <a:pt x="846492" y="501"/>
                </a:lnTo>
                <a:lnTo>
                  <a:pt x="865189" y="0"/>
                </a:lnTo>
                <a:lnTo>
                  <a:pt x="891102" y="910"/>
                </a:lnTo>
                <a:lnTo>
                  <a:pt x="938069" y="7768"/>
                </a:lnTo>
                <a:lnTo>
                  <a:pt x="978538" y="21285"/>
                </a:lnTo>
                <a:lnTo>
                  <a:pt x="1012295" y="40638"/>
                </a:lnTo>
                <a:lnTo>
                  <a:pt x="1050308" y="79902"/>
                </a:lnTo>
                <a:lnTo>
                  <a:pt x="1052639" y="83820"/>
                </a:lnTo>
                <a:lnTo>
                  <a:pt x="844711" y="83820"/>
                </a:lnTo>
                <a:lnTo>
                  <a:pt x="829589" y="84461"/>
                </a:lnTo>
                <a:lnTo>
                  <a:pt x="828484" y="84461"/>
                </a:lnTo>
                <a:lnTo>
                  <a:pt x="811778" y="86522"/>
                </a:lnTo>
                <a:lnTo>
                  <a:pt x="767522" y="99656"/>
                </a:lnTo>
                <a:lnTo>
                  <a:pt x="730125" y="116681"/>
                </a:lnTo>
                <a:lnTo>
                  <a:pt x="692692" y="138969"/>
                </a:lnTo>
                <a:lnTo>
                  <a:pt x="682786" y="146018"/>
                </a:lnTo>
                <a:lnTo>
                  <a:pt x="675832" y="149447"/>
                </a:lnTo>
                <a:close/>
              </a:path>
              <a:path w="1115695" h="791210">
                <a:moveTo>
                  <a:pt x="1064685" y="707136"/>
                </a:moveTo>
                <a:lnTo>
                  <a:pt x="847378" y="707136"/>
                </a:lnTo>
                <a:lnTo>
                  <a:pt x="866843" y="706564"/>
                </a:lnTo>
                <a:lnTo>
                  <a:pt x="885085" y="704707"/>
                </a:lnTo>
                <a:lnTo>
                  <a:pt x="932472" y="691599"/>
                </a:lnTo>
                <a:lnTo>
                  <a:pt x="969012" y="668654"/>
                </a:lnTo>
                <a:lnTo>
                  <a:pt x="994261" y="637204"/>
                </a:lnTo>
                <a:lnTo>
                  <a:pt x="1007779" y="598598"/>
                </a:lnTo>
                <a:lnTo>
                  <a:pt x="1010350" y="569976"/>
                </a:lnTo>
                <a:lnTo>
                  <a:pt x="1009529" y="554096"/>
                </a:lnTo>
                <a:lnTo>
                  <a:pt x="997206" y="511206"/>
                </a:lnTo>
                <a:lnTo>
                  <a:pt x="970578" y="476059"/>
                </a:lnTo>
                <a:lnTo>
                  <a:pt x="930316" y="449270"/>
                </a:lnTo>
                <a:lnTo>
                  <a:pt x="877017" y="432519"/>
                </a:lnTo>
                <a:lnTo>
                  <a:pt x="834973" y="427414"/>
                </a:lnTo>
                <a:lnTo>
                  <a:pt x="812040" y="426720"/>
                </a:lnTo>
                <a:lnTo>
                  <a:pt x="733010" y="426720"/>
                </a:lnTo>
                <a:lnTo>
                  <a:pt x="730315" y="426148"/>
                </a:lnTo>
                <a:lnTo>
                  <a:pt x="727267" y="424719"/>
                </a:lnTo>
                <a:lnTo>
                  <a:pt x="724219" y="423386"/>
                </a:lnTo>
                <a:lnTo>
                  <a:pt x="721552" y="421195"/>
                </a:lnTo>
                <a:lnTo>
                  <a:pt x="717076" y="414813"/>
                </a:lnTo>
                <a:lnTo>
                  <a:pt x="715266" y="410622"/>
                </a:lnTo>
                <a:lnTo>
                  <a:pt x="712408" y="400335"/>
                </a:lnTo>
                <a:lnTo>
                  <a:pt x="711646" y="393572"/>
                </a:lnTo>
                <a:lnTo>
                  <a:pt x="711677" y="377475"/>
                </a:lnTo>
                <a:lnTo>
                  <a:pt x="732233" y="345947"/>
                </a:lnTo>
                <a:lnTo>
                  <a:pt x="802515" y="345947"/>
                </a:lnTo>
                <a:lnTo>
                  <a:pt x="821659" y="345376"/>
                </a:lnTo>
                <a:lnTo>
                  <a:pt x="873000" y="335946"/>
                </a:lnTo>
                <a:lnTo>
                  <a:pt x="914416" y="315720"/>
                </a:lnTo>
                <a:lnTo>
                  <a:pt x="945021" y="285833"/>
                </a:lnTo>
                <a:lnTo>
                  <a:pt x="964217" y="247550"/>
                </a:lnTo>
                <a:lnTo>
                  <a:pt x="970726" y="201834"/>
                </a:lnTo>
                <a:lnTo>
                  <a:pt x="970244" y="190099"/>
                </a:lnTo>
                <a:lnTo>
                  <a:pt x="958746" y="146018"/>
                </a:lnTo>
                <a:lnTo>
                  <a:pt x="931433" y="110839"/>
                </a:lnTo>
                <a:lnTo>
                  <a:pt x="887854" y="89137"/>
                </a:lnTo>
                <a:lnTo>
                  <a:pt x="844711" y="83820"/>
                </a:lnTo>
                <a:lnTo>
                  <a:pt x="1052639" y="83820"/>
                </a:lnTo>
                <a:lnTo>
                  <a:pt x="1072980" y="130081"/>
                </a:lnTo>
                <a:lnTo>
                  <a:pt x="1079630" y="168515"/>
                </a:lnTo>
                <a:lnTo>
                  <a:pt x="1080454" y="189071"/>
                </a:lnTo>
                <a:lnTo>
                  <a:pt x="1079864" y="206909"/>
                </a:lnTo>
                <a:lnTo>
                  <a:pt x="1070929" y="256603"/>
                </a:lnTo>
                <a:lnTo>
                  <a:pt x="1059322" y="285833"/>
                </a:lnTo>
                <a:lnTo>
                  <a:pt x="1059226" y="286047"/>
                </a:lnTo>
                <a:lnTo>
                  <a:pt x="1033286" y="323473"/>
                </a:lnTo>
                <a:lnTo>
                  <a:pt x="997777" y="352901"/>
                </a:lnTo>
                <a:lnTo>
                  <a:pt x="952919" y="372416"/>
                </a:lnTo>
                <a:lnTo>
                  <a:pt x="935865" y="376237"/>
                </a:lnTo>
                <a:lnTo>
                  <a:pt x="935865" y="377475"/>
                </a:lnTo>
                <a:lnTo>
                  <a:pt x="973917" y="384571"/>
                </a:lnTo>
                <a:lnTo>
                  <a:pt x="1024400" y="405796"/>
                </a:lnTo>
                <a:lnTo>
                  <a:pt x="1065119" y="436911"/>
                </a:lnTo>
                <a:lnTo>
                  <a:pt x="1094868" y="476988"/>
                </a:lnTo>
                <a:lnTo>
                  <a:pt x="1112083" y="524729"/>
                </a:lnTo>
                <a:lnTo>
                  <a:pt x="1115506" y="560165"/>
                </a:lnTo>
                <a:lnTo>
                  <a:pt x="1114426" y="584564"/>
                </a:lnTo>
                <a:lnTo>
                  <a:pt x="1114362" y="586006"/>
                </a:lnTo>
                <a:lnTo>
                  <a:pt x="1105179" y="633687"/>
                </a:lnTo>
                <a:lnTo>
                  <a:pt x="1086908" y="675960"/>
                </a:lnTo>
                <a:lnTo>
                  <a:pt x="1074692" y="694884"/>
                </a:lnTo>
                <a:lnTo>
                  <a:pt x="1064685" y="707136"/>
                </a:lnTo>
                <a:close/>
              </a:path>
              <a:path w="1115695" h="791210">
                <a:moveTo>
                  <a:pt x="845282" y="790955"/>
                </a:moveTo>
                <a:lnTo>
                  <a:pt x="790271" y="787500"/>
                </a:lnTo>
                <a:lnTo>
                  <a:pt x="741460" y="778037"/>
                </a:lnTo>
                <a:lnTo>
                  <a:pt x="700771" y="765744"/>
                </a:lnTo>
                <a:lnTo>
                  <a:pt x="662332" y="748221"/>
                </a:lnTo>
                <a:lnTo>
                  <a:pt x="636304" y="717041"/>
                </a:lnTo>
                <a:lnTo>
                  <a:pt x="633992" y="682906"/>
                </a:lnTo>
                <a:lnTo>
                  <a:pt x="634140" y="677513"/>
                </a:lnTo>
                <a:lnTo>
                  <a:pt x="634190" y="675705"/>
                </a:lnTo>
                <a:lnTo>
                  <a:pt x="634887" y="668654"/>
                </a:lnTo>
                <a:lnTo>
                  <a:pt x="634994" y="667571"/>
                </a:lnTo>
                <a:lnTo>
                  <a:pt x="636333" y="661027"/>
                </a:lnTo>
                <a:lnTo>
                  <a:pt x="638209" y="656081"/>
                </a:lnTo>
                <a:lnTo>
                  <a:pt x="641066" y="650557"/>
                </a:lnTo>
                <a:lnTo>
                  <a:pt x="645067" y="647795"/>
                </a:lnTo>
                <a:lnTo>
                  <a:pt x="653925" y="647795"/>
                </a:lnTo>
                <a:lnTo>
                  <a:pt x="661164" y="650938"/>
                </a:lnTo>
                <a:lnTo>
                  <a:pt x="671927" y="657224"/>
                </a:lnTo>
                <a:lnTo>
                  <a:pt x="680570" y="662029"/>
                </a:lnTo>
                <a:lnTo>
                  <a:pt x="726429" y="682906"/>
                </a:lnTo>
                <a:lnTo>
                  <a:pt x="772225" y="697801"/>
                </a:lnTo>
                <a:lnTo>
                  <a:pt x="826731" y="706564"/>
                </a:lnTo>
                <a:lnTo>
                  <a:pt x="825735" y="706564"/>
                </a:lnTo>
                <a:lnTo>
                  <a:pt x="847378" y="707136"/>
                </a:lnTo>
                <a:lnTo>
                  <a:pt x="1064685" y="707136"/>
                </a:lnTo>
                <a:lnTo>
                  <a:pt x="1060562" y="712184"/>
                </a:lnTo>
                <a:lnTo>
                  <a:pt x="1026041" y="742455"/>
                </a:lnTo>
                <a:lnTo>
                  <a:pt x="983569" y="765744"/>
                </a:lnTo>
                <a:lnTo>
                  <a:pt x="933257" y="781874"/>
                </a:lnTo>
                <a:lnTo>
                  <a:pt x="876250" y="789952"/>
                </a:lnTo>
                <a:lnTo>
                  <a:pt x="845282" y="7909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7403" y="5804915"/>
              <a:ext cx="336803" cy="3368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548" y="5804915"/>
              <a:ext cx="336804" cy="3368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7403" y="3249167"/>
              <a:ext cx="336803" cy="3368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548" y="4329683"/>
              <a:ext cx="336804" cy="3368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4548" y="3249167"/>
              <a:ext cx="336804" cy="3368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37403" y="4329683"/>
              <a:ext cx="336803" cy="3368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37403" y="6665976"/>
              <a:ext cx="336803" cy="502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548" y="6665976"/>
              <a:ext cx="336804" cy="502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095237" y="4445283"/>
            <a:ext cx="330644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win/tie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feedback,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ensuring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players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aware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outcomes.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5085" y="583029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2267" y="5830295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357" y="2267224"/>
            <a:ext cx="272161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Enhanced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Tic-Tac-Toe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offers: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45085" y="326538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9650" y="3357145"/>
            <a:ext cx="348424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Two-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customizable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names,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allowing for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personalized</a:t>
            </a:r>
            <a:r>
              <a:rPr sz="1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0915" y="5202935"/>
            <a:ext cx="423671" cy="34899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18336" y="5240565"/>
            <a:ext cx="132715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95237" y="3357145"/>
            <a:ext cx="3844290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3x3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Tic-Tac-Toe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real-time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visual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updates,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enhancing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player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267" y="435356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2267" y="326538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560341" y="1535600"/>
            <a:ext cx="4740910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dirty="0"/>
              <a:t>Proposed</a:t>
            </a:r>
            <a:r>
              <a:rPr sz="3200" spc="-95" dirty="0"/>
              <a:t> </a:t>
            </a:r>
            <a:r>
              <a:rPr sz="3200" spc="-10" dirty="0"/>
              <a:t>System</a:t>
            </a:r>
            <a:r>
              <a:rPr sz="3200" spc="-75" dirty="0"/>
              <a:t> </a:t>
            </a:r>
            <a:r>
              <a:rPr sz="3200" dirty="0"/>
              <a:t>&amp;</a:t>
            </a:r>
            <a:r>
              <a:rPr sz="3200" spc="-114" dirty="0"/>
              <a:t> </a:t>
            </a:r>
            <a:r>
              <a:rPr sz="3200" spc="-10" dirty="0"/>
              <a:t>Features</a:t>
            </a:r>
            <a:endParaRPr sz="3200"/>
          </a:p>
        </p:txBody>
      </p:sp>
      <p:sp>
        <p:nvSpPr>
          <p:cNvPr id="25" name="object 25"/>
          <p:cNvSpPr txBox="1"/>
          <p:nvPr/>
        </p:nvSpPr>
        <p:spPr>
          <a:xfrm>
            <a:off x="5245085" y="4353563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5237" y="5809292"/>
            <a:ext cx="3675379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r>
              <a:rPr sz="12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assignment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fair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gameplay,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ensuring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12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unbiased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gaming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experience.</a:t>
            </a:r>
            <a:endParaRPr sz="125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0915" y="2638043"/>
            <a:ext cx="423671" cy="34899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818336" y="2675660"/>
            <a:ext cx="988060" cy="2197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59650" y="5809292"/>
            <a:ext cx="3679825" cy="480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logging</a:t>
            </a:r>
            <a:r>
              <a:rPr sz="125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timestamps,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allowing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players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revisit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1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games.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59650" y="4332644"/>
            <a:ext cx="3562985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200"/>
              </a:lnSpc>
              <a:spcBef>
                <a:spcPts val="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error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handling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minimize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gameplay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disruptions.</a:t>
            </a:r>
            <a:endParaRPr sz="1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6"/>
            <a:ext cx="10058400" cy="5659120"/>
            <a:chOff x="0" y="1057656"/>
            <a:chExt cx="10058400" cy="5659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57656"/>
              <a:ext cx="10058400" cy="565861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236" rIns="0" bIns="0" rtlCol="0">
            <a:spAutoFit/>
          </a:bodyPr>
          <a:lstStyle/>
          <a:p>
            <a:pPr marL="275209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Tools </a:t>
            </a:r>
            <a:r>
              <a:rPr dirty="0"/>
              <a:t>&amp;</a:t>
            </a:r>
            <a:r>
              <a:rPr spc="-95" dirty="0"/>
              <a:t> </a:t>
            </a:r>
            <a:r>
              <a:rPr spc="-475" dirty="0"/>
              <a:t>T</a:t>
            </a:r>
            <a:r>
              <a:rPr spc="15" dirty="0"/>
              <a:t>e</a:t>
            </a:r>
            <a:r>
              <a:rPr spc="-15" dirty="0"/>
              <a:t>c</a:t>
            </a:r>
            <a:r>
              <a:rPr spc="25" dirty="0"/>
              <a:t>h</a:t>
            </a:r>
            <a:r>
              <a:rPr spc="-20" dirty="0"/>
              <a:t>n</a:t>
            </a:r>
            <a:r>
              <a:rPr spc="15" dirty="0"/>
              <a:t>o</a:t>
            </a:r>
            <a:r>
              <a:rPr spc="5" dirty="0"/>
              <a:t>l</a:t>
            </a:r>
            <a:r>
              <a:rPr spc="15" dirty="0"/>
              <a:t>o</a:t>
            </a:r>
            <a:r>
              <a:rPr spc="-5" dirty="0"/>
              <a:t>g</a:t>
            </a:r>
            <a:r>
              <a:rPr spc="5" dirty="0"/>
              <a:t>y</a:t>
            </a:r>
            <a:r>
              <a:rPr spc="-95" dirty="0"/>
              <a:t> </a:t>
            </a:r>
            <a:r>
              <a:rPr spc="-20" dirty="0"/>
              <a:t>Used</a:t>
            </a:r>
          </a:p>
        </p:txBody>
      </p:sp>
      <p:sp>
        <p:nvSpPr>
          <p:cNvPr id="6" name="object 6"/>
          <p:cNvSpPr/>
          <p:nvPr/>
        </p:nvSpPr>
        <p:spPr>
          <a:xfrm>
            <a:off x="615757" y="2331720"/>
            <a:ext cx="1153160" cy="791210"/>
          </a:xfrm>
          <a:custGeom>
            <a:avLst/>
            <a:gdLst/>
            <a:ahLst/>
            <a:cxnLst/>
            <a:rect l="l" t="t" r="r" b="b"/>
            <a:pathLst>
              <a:path w="1153160" h="791210">
                <a:moveTo>
                  <a:pt x="257113" y="790956"/>
                </a:moveTo>
                <a:lnTo>
                  <a:pt x="190534" y="784526"/>
                </a:lnTo>
                <a:lnTo>
                  <a:pt x="135384" y="765238"/>
                </a:lnTo>
                <a:lnTo>
                  <a:pt x="90735" y="733377"/>
                </a:lnTo>
                <a:lnTo>
                  <a:pt x="55660" y="689229"/>
                </a:lnTo>
                <a:lnTo>
                  <a:pt x="29787" y="633281"/>
                </a:lnTo>
                <a:lnTo>
                  <a:pt x="12702" y="565689"/>
                </a:lnTo>
                <a:lnTo>
                  <a:pt x="7131" y="527723"/>
                </a:lnTo>
                <a:lnTo>
                  <a:pt x="3141" y="486989"/>
                </a:lnTo>
                <a:lnTo>
                  <a:pt x="741" y="443504"/>
                </a:lnTo>
                <a:lnTo>
                  <a:pt x="0" y="400812"/>
                </a:lnTo>
                <a:lnTo>
                  <a:pt x="87" y="390144"/>
                </a:lnTo>
                <a:lnTo>
                  <a:pt x="740" y="358656"/>
                </a:lnTo>
                <a:lnTo>
                  <a:pt x="830" y="354318"/>
                </a:lnTo>
                <a:lnTo>
                  <a:pt x="3498" y="313134"/>
                </a:lnTo>
                <a:lnTo>
                  <a:pt x="7935" y="273736"/>
                </a:lnTo>
                <a:lnTo>
                  <a:pt x="14131" y="236124"/>
                </a:lnTo>
                <a:lnTo>
                  <a:pt x="32800" y="168068"/>
                </a:lnTo>
                <a:lnTo>
                  <a:pt x="60327" y="110299"/>
                </a:lnTo>
                <a:lnTo>
                  <a:pt x="97391" y="63650"/>
                </a:lnTo>
                <a:lnTo>
                  <a:pt x="144528" y="28860"/>
                </a:lnTo>
                <a:lnTo>
                  <a:pt x="202595" y="7286"/>
                </a:lnTo>
                <a:lnTo>
                  <a:pt x="272449" y="0"/>
                </a:lnTo>
                <a:lnTo>
                  <a:pt x="307487" y="1677"/>
                </a:lnTo>
                <a:lnTo>
                  <a:pt x="368742" y="14640"/>
                </a:lnTo>
                <a:lnTo>
                  <a:pt x="418459" y="40409"/>
                </a:lnTo>
                <a:lnTo>
                  <a:pt x="458283" y="78414"/>
                </a:lnTo>
                <a:lnTo>
                  <a:pt x="462028" y="83819"/>
                </a:lnTo>
                <a:lnTo>
                  <a:pt x="266543" y="83819"/>
                </a:lnTo>
                <a:lnTo>
                  <a:pt x="242702" y="85357"/>
                </a:lnTo>
                <a:lnTo>
                  <a:pt x="202022" y="97254"/>
                </a:lnTo>
                <a:lnTo>
                  <a:pt x="170448" y="120668"/>
                </a:lnTo>
                <a:lnTo>
                  <a:pt x="145873" y="153348"/>
                </a:lnTo>
                <a:lnTo>
                  <a:pt x="127779" y="194653"/>
                </a:lnTo>
                <a:lnTo>
                  <a:pt x="115557" y="243335"/>
                </a:lnTo>
                <a:lnTo>
                  <a:pt x="108860" y="297656"/>
                </a:lnTo>
                <a:lnTo>
                  <a:pt x="108751" y="298753"/>
                </a:lnTo>
                <a:lnTo>
                  <a:pt x="106725" y="328195"/>
                </a:lnTo>
                <a:lnTo>
                  <a:pt x="105504" y="358656"/>
                </a:lnTo>
                <a:lnTo>
                  <a:pt x="105094" y="390144"/>
                </a:lnTo>
                <a:lnTo>
                  <a:pt x="105648" y="431650"/>
                </a:lnTo>
                <a:lnTo>
                  <a:pt x="107309" y="469880"/>
                </a:lnTo>
                <a:lnTo>
                  <a:pt x="113953" y="536543"/>
                </a:lnTo>
                <a:lnTo>
                  <a:pt x="125335" y="591264"/>
                </a:lnTo>
                <a:lnTo>
                  <a:pt x="141861" y="634841"/>
                </a:lnTo>
                <a:lnTo>
                  <a:pt x="163697" y="667631"/>
                </a:lnTo>
                <a:lnTo>
                  <a:pt x="206481" y="697545"/>
                </a:lnTo>
                <a:lnTo>
                  <a:pt x="263019" y="707136"/>
                </a:lnTo>
                <a:lnTo>
                  <a:pt x="451451" y="707136"/>
                </a:lnTo>
                <a:lnTo>
                  <a:pt x="432861" y="727579"/>
                </a:lnTo>
                <a:lnTo>
                  <a:pt x="385701" y="762285"/>
                </a:lnTo>
                <a:lnTo>
                  <a:pt x="327479" y="783800"/>
                </a:lnTo>
                <a:lnTo>
                  <a:pt x="293814" y="789168"/>
                </a:lnTo>
                <a:lnTo>
                  <a:pt x="257113" y="790956"/>
                </a:lnTo>
                <a:close/>
              </a:path>
              <a:path w="1153160" h="791210">
                <a:moveTo>
                  <a:pt x="451451" y="707136"/>
                </a:moveTo>
                <a:lnTo>
                  <a:pt x="263019" y="707136"/>
                </a:lnTo>
                <a:lnTo>
                  <a:pt x="279021" y="706528"/>
                </a:lnTo>
                <a:lnTo>
                  <a:pt x="294023" y="704564"/>
                </a:lnTo>
                <a:lnTo>
                  <a:pt x="333138" y="690687"/>
                </a:lnTo>
                <a:lnTo>
                  <a:pt x="364079" y="665988"/>
                </a:lnTo>
                <a:lnTo>
                  <a:pt x="387627" y="631657"/>
                </a:lnTo>
                <a:lnTo>
                  <a:pt x="404465" y="588883"/>
                </a:lnTo>
                <a:lnTo>
                  <a:pt x="416038" y="539217"/>
                </a:lnTo>
                <a:lnTo>
                  <a:pt x="422467" y="483108"/>
                </a:lnTo>
                <a:lnTo>
                  <a:pt x="424451" y="443504"/>
                </a:lnTo>
                <a:lnTo>
                  <a:pt x="425038" y="390144"/>
                </a:lnTo>
                <a:lnTo>
                  <a:pt x="424883" y="372826"/>
                </a:lnTo>
                <a:lnTo>
                  <a:pt x="424161" y="347668"/>
                </a:lnTo>
                <a:lnTo>
                  <a:pt x="424122" y="346305"/>
                </a:lnTo>
                <a:lnTo>
                  <a:pt x="422844" y="321248"/>
                </a:lnTo>
                <a:lnTo>
                  <a:pt x="421123" y="298753"/>
                </a:lnTo>
                <a:lnTo>
                  <a:pt x="421039" y="297656"/>
                </a:lnTo>
                <a:lnTo>
                  <a:pt x="415955" y="254627"/>
                </a:lnTo>
                <a:lnTo>
                  <a:pt x="408942" y="216884"/>
                </a:lnTo>
                <a:lnTo>
                  <a:pt x="394328" y="169936"/>
                </a:lnTo>
                <a:lnTo>
                  <a:pt x="374414" y="133695"/>
                </a:lnTo>
                <a:lnTo>
                  <a:pt x="339040" y="100988"/>
                </a:lnTo>
                <a:lnTo>
                  <a:pt x="293463" y="85760"/>
                </a:lnTo>
                <a:lnTo>
                  <a:pt x="266543" y="83819"/>
                </a:lnTo>
                <a:lnTo>
                  <a:pt x="462028" y="83819"/>
                </a:lnTo>
                <a:lnTo>
                  <a:pt x="488608" y="128493"/>
                </a:lnTo>
                <a:lnTo>
                  <a:pt x="510078" y="190254"/>
                </a:lnTo>
                <a:lnTo>
                  <a:pt x="523138" y="263515"/>
                </a:lnTo>
                <a:lnTo>
                  <a:pt x="527123" y="304252"/>
                </a:lnTo>
                <a:lnTo>
                  <a:pt x="529427" y="346305"/>
                </a:lnTo>
                <a:lnTo>
                  <a:pt x="529502" y="347668"/>
                </a:lnTo>
                <a:lnTo>
                  <a:pt x="530228" y="390144"/>
                </a:lnTo>
                <a:lnTo>
                  <a:pt x="530150" y="400812"/>
                </a:lnTo>
                <a:lnTo>
                  <a:pt x="529538" y="431650"/>
                </a:lnTo>
                <a:lnTo>
                  <a:pt x="529430" y="437087"/>
                </a:lnTo>
                <a:lnTo>
                  <a:pt x="526838" y="478464"/>
                </a:lnTo>
                <a:lnTo>
                  <a:pt x="522495" y="517877"/>
                </a:lnTo>
                <a:lnTo>
                  <a:pt x="508240" y="590582"/>
                </a:lnTo>
                <a:lnTo>
                  <a:pt x="485094" y="653382"/>
                </a:lnTo>
                <a:lnTo>
                  <a:pt x="452714" y="705747"/>
                </a:lnTo>
                <a:lnTo>
                  <a:pt x="451451" y="707136"/>
                </a:lnTo>
                <a:close/>
              </a:path>
              <a:path w="1153160" h="791210">
                <a:moveTo>
                  <a:pt x="1137841" y="603504"/>
                </a:moveTo>
                <a:lnTo>
                  <a:pt x="622127" y="603504"/>
                </a:lnTo>
                <a:lnTo>
                  <a:pt x="618873" y="603027"/>
                </a:lnTo>
                <a:lnTo>
                  <a:pt x="615730" y="601789"/>
                </a:lnTo>
                <a:lnTo>
                  <a:pt x="612586" y="600646"/>
                </a:lnTo>
                <a:lnTo>
                  <a:pt x="609729" y="598551"/>
                </a:lnTo>
                <a:lnTo>
                  <a:pt x="607157" y="595312"/>
                </a:lnTo>
                <a:lnTo>
                  <a:pt x="604681" y="592264"/>
                </a:lnTo>
                <a:lnTo>
                  <a:pt x="602871" y="587692"/>
                </a:lnTo>
                <a:lnTo>
                  <a:pt x="600966" y="575881"/>
                </a:lnTo>
                <a:lnTo>
                  <a:pt x="600394" y="568166"/>
                </a:lnTo>
                <a:lnTo>
                  <a:pt x="600394" y="551211"/>
                </a:lnTo>
                <a:lnTo>
                  <a:pt x="606109" y="512730"/>
                </a:lnTo>
                <a:lnTo>
                  <a:pt x="888907" y="26098"/>
                </a:lnTo>
                <a:lnTo>
                  <a:pt x="919006" y="10287"/>
                </a:lnTo>
                <a:lnTo>
                  <a:pt x="919244" y="10287"/>
                </a:lnTo>
                <a:lnTo>
                  <a:pt x="926054" y="9239"/>
                </a:lnTo>
                <a:lnTo>
                  <a:pt x="934912" y="8572"/>
                </a:lnTo>
                <a:lnTo>
                  <a:pt x="943480" y="8108"/>
                </a:lnTo>
                <a:lnTo>
                  <a:pt x="944243" y="8108"/>
                </a:lnTo>
                <a:lnTo>
                  <a:pt x="949414" y="7917"/>
                </a:lnTo>
                <a:lnTo>
                  <a:pt x="962268" y="7619"/>
                </a:lnTo>
                <a:lnTo>
                  <a:pt x="966345" y="7619"/>
                </a:lnTo>
                <a:lnTo>
                  <a:pt x="984438" y="7917"/>
                </a:lnTo>
                <a:lnTo>
                  <a:pt x="979828" y="7917"/>
                </a:lnTo>
                <a:lnTo>
                  <a:pt x="985061" y="8108"/>
                </a:lnTo>
                <a:lnTo>
                  <a:pt x="1025114" y="13144"/>
                </a:lnTo>
                <a:lnTo>
                  <a:pt x="1043878" y="25050"/>
                </a:lnTo>
                <a:lnTo>
                  <a:pt x="1043878" y="97345"/>
                </a:lnTo>
                <a:lnTo>
                  <a:pt x="940532" y="97345"/>
                </a:lnTo>
                <a:lnTo>
                  <a:pt x="693549" y="519684"/>
                </a:lnTo>
                <a:lnTo>
                  <a:pt x="1137168" y="519684"/>
                </a:lnTo>
                <a:lnTo>
                  <a:pt x="1142748" y="523208"/>
                </a:lnTo>
                <a:lnTo>
                  <a:pt x="1146939" y="530066"/>
                </a:lnTo>
                <a:lnTo>
                  <a:pt x="1149674" y="535943"/>
                </a:lnTo>
                <a:lnTo>
                  <a:pt x="1151606" y="543151"/>
                </a:lnTo>
                <a:lnTo>
                  <a:pt x="1152687" y="551211"/>
                </a:lnTo>
                <a:lnTo>
                  <a:pt x="1152752" y="551698"/>
                </a:lnTo>
                <a:lnTo>
                  <a:pt x="1153130" y="561594"/>
                </a:lnTo>
                <a:lnTo>
                  <a:pt x="1152876" y="568166"/>
                </a:lnTo>
                <a:lnTo>
                  <a:pt x="1152770" y="570901"/>
                </a:lnTo>
                <a:lnTo>
                  <a:pt x="1151678" y="579120"/>
                </a:lnTo>
                <a:lnTo>
                  <a:pt x="1149835" y="586266"/>
                </a:lnTo>
                <a:lnTo>
                  <a:pt x="1147265" y="592264"/>
                </a:lnTo>
                <a:lnTo>
                  <a:pt x="1143224" y="599884"/>
                </a:lnTo>
                <a:lnTo>
                  <a:pt x="1137841" y="603504"/>
                </a:lnTo>
                <a:close/>
              </a:path>
              <a:path w="1153160" h="791210">
                <a:moveTo>
                  <a:pt x="1043878" y="519684"/>
                </a:moveTo>
                <a:lnTo>
                  <a:pt x="941770" y="519684"/>
                </a:lnTo>
                <a:lnTo>
                  <a:pt x="941770" y="97345"/>
                </a:lnTo>
                <a:lnTo>
                  <a:pt x="1043878" y="97345"/>
                </a:lnTo>
                <a:lnTo>
                  <a:pt x="1043878" y="519684"/>
                </a:lnTo>
                <a:close/>
              </a:path>
              <a:path w="1153160" h="791210">
                <a:moveTo>
                  <a:pt x="1002064" y="783336"/>
                </a:moveTo>
                <a:lnTo>
                  <a:pt x="982156" y="783336"/>
                </a:lnTo>
                <a:lnTo>
                  <a:pt x="973965" y="782955"/>
                </a:lnTo>
                <a:lnTo>
                  <a:pt x="961011" y="781431"/>
                </a:lnTo>
                <a:lnTo>
                  <a:pt x="955772" y="780288"/>
                </a:lnTo>
                <a:lnTo>
                  <a:pt x="951867" y="778668"/>
                </a:lnTo>
                <a:lnTo>
                  <a:pt x="948057" y="777144"/>
                </a:lnTo>
                <a:lnTo>
                  <a:pt x="945390" y="775335"/>
                </a:lnTo>
                <a:lnTo>
                  <a:pt x="943961" y="773049"/>
                </a:lnTo>
                <a:lnTo>
                  <a:pt x="942532" y="770953"/>
                </a:lnTo>
                <a:lnTo>
                  <a:pt x="941770" y="768191"/>
                </a:lnTo>
                <a:lnTo>
                  <a:pt x="941770" y="603504"/>
                </a:lnTo>
                <a:lnTo>
                  <a:pt x="1043878" y="603504"/>
                </a:lnTo>
                <a:lnTo>
                  <a:pt x="1043878" y="768191"/>
                </a:lnTo>
                <a:lnTo>
                  <a:pt x="1043116" y="770953"/>
                </a:lnTo>
                <a:lnTo>
                  <a:pt x="1041402" y="773049"/>
                </a:lnTo>
                <a:lnTo>
                  <a:pt x="1039783" y="775335"/>
                </a:lnTo>
                <a:lnTo>
                  <a:pt x="1036925" y="777144"/>
                </a:lnTo>
                <a:lnTo>
                  <a:pt x="1032829" y="778668"/>
                </a:lnTo>
                <a:lnTo>
                  <a:pt x="1028829" y="780288"/>
                </a:lnTo>
                <a:lnTo>
                  <a:pt x="1023495" y="781431"/>
                </a:lnTo>
                <a:lnTo>
                  <a:pt x="1010446" y="782955"/>
                </a:lnTo>
                <a:lnTo>
                  <a:pt x="1002064" y="783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818</Words>
  <Application>Microsoft Office PowerPoint</Application>
  <PresentationFormat>Custom</PresentationFormat>
  <Paragraphs>146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Calibri</vt:lpstr>
      <vt:lpstr>Office Theme</vt:lpstr>
      <vt:lpstr>PowerPoint Presentation</vt:lpstr>
      <vt:lpstr>CONTENTS</vt:lpstr>
      <vt:lpstr>Real-Time Visual Gaming Application</vt:lpstr>
      <vt:lpstr>Real-Time Visual Gaming Application</vt:lpstr>
      <vt:lpstr>Problem Statement</vt:lpstr>
      <vt:lpstr>Problem Statement</vt:lpstr>
      <vt:lpstr>Proposed System &amp; Features</vt:lpstr>
      <vt:lpstr>Proposed System &amp; Features</vt:lpstr>
      <vt:lpstr>Tools &amp; Technology Used</vt:lpstr>
      <vt:lpstr>Tools &amp; Technology Used</vt:lpstr>
      <vt:lpstr>UI/Output Screenshots &amp; Diagrams Diagrams</vt:lpstr>
      <vt:lpstr>UI/Output Screenshots &amp; Diagrams</vt:lpstr>
      <vt:lpstr>System Architecture Overview</vt:lpstr>
      <vt:lpstr>System Architecture Overview</vt:lpstr>
      <vt:lpstr>Implementation Highlights</vt:lpstr>
      <vt:lpstr>Implementation Highlights</vt:lpstr>
      <vt:lpstr>Conclusion</vt:lpstr>
      <vt:lpstr>Conclusion</vt:lpstr>
      <vt:lpstr>Future Scope &amp; Enhancements</vt:lpstr>
      <vt:lpstr>Future Scope &amp; Enhancements</vt:lpstr>
      <vt:lpstr>Thank You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Interactive_Tic-Tac-Toe_Game____(1)[1]</dc:title>
  <dc:creator>Bulbul Mandal</dc:creator>
  <cp:lastModifiedBy>Nitish kumar</cp:lastModifiedBy>
  <cp:revision>1</cp:revision>
  <dcterms:created xsi:type="dcterms:W3CDTF">2025-06-30T04:14:06Z</dcterms:created>
  <dcterms:modified xsi:type="dcterms:W3CDTF">2025-06-30T15:22:24Z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LastSaved">
    <vt:filetime>2025-06-30T00:00:00Z</vt:filetime>
  </property>
  <property fmtid="{D5CDD505-2E9C-101B-9397-08002B2CF9AE}" pid="4" name="Producer">
    <vt:lpwstr>Microsoft: Print To PDF</vt:lpwstr>
  </property>
</Properties>
</file>